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1434" y="9923719"/>
            <a:ext cx="2257706" cy="138483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8979" y="5364956"/>
            <a:ext cx="8105119" cy="5943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0607" y="0"/>
            <a:ext cx="4078035" cy="51647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1097" y="3898512"/>
            <a:ext cx="8056245" cy="244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00CAD6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00CAD6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1507"/>
            <a:ext cx="1632976" cy="26256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36" y="261625"/>
            <a:ext cx="1128256" cy="11590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00CAD6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00CAD6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8029" y="2780114"/>
            <a:ext cx="16694064" cy="4035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00CAD6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6630" y="4660822"/>
            <a:ext cx="8214359" cy="541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18" Type="http://schemas.openxmlformats.org/officeDocument/2006/relationships/image" Target="../media/image67.png"/><Relationship Id="rId3" Type="http://schemas.openxmlformats.org/officeDocument/2006/relationships/image" Target="../media/image54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image" Target="../media/image53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38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233" y="7217783"/>
            <a:ext cx="950341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spc="-10" dirty="0">
                <a:solidFill>
                  <a:srgbClr val="DFF0EE"/>
                </a:solidFill>
                <a:latin typeface="Gotham Black"/>
                <a:cs typeface="Gotham Black"/>
              </a:rPr>
              <a:t>InvoiceQ</a:t>
            </a:r>
            <a:r>
              <a:rPr sz="3950" b="0" spc="-130" dirty="0">
                <a:solidFill>
                  <a:srgbClr val="DFF0EE"/>
                </a:solidFill>
                <a:latin typeface="Gotham Black"/>
                <a:cs typeface="Gotham Black"/>
              </a:rPr>
              <a:t> </a:t>
            </a:r>
            <a:r>
              <a:rPr sz="3950" b="0" dirty="0">
                <a:solidFill>
                  <a:srgbClr val="DFF0EE"/>
                </a:solidFill>
                <a:latin typeface="Gotham Black"/>
                <a:cs typeface="Gotham Black"/>
              </a:rPr>
              <a:t>for</a:t>
            </a:r>
            <a:r>
              <a:rPr sz="3950" b="0" spc="-125" dirty="0">
                <a:solidFill>
                  <a:srgbClr val="DFF0EE"/>
                </a:solidFill>
                <a:latin typeface="Gotham Black"/>
                <a:cs typeface="Gotham Black"/>
              </a:rPr>
              <a:t> </a:t>
            </a:r>
            <a:r>
              <a:rPr sz="3950" b="0" dirty="0">
                <a:solidFill>
                  <a:srgbClr val="DFF0EE"/>
                </a:solidFill>
                <a:latin typeface="Gotham Black"/>
                <a:cs typeface="Gotham Black"/>
              </a:rPr>
              <a:t>E-invocing</a:t>
            </a:r>
            <a:r>
              <a:rPr sz="3950" b="0" spc="-125" dirty="0">
                <a:solidFill>
                  <a:srgbClr val="DFF0EE"/>
                </a:solidFill>
                <a:latin typeface="Gotham Black"/>
                <a:cs typeface="Gotham Black"/>
              </a:rPr>
              <a:t> </a:t>
            </a:r>
            <a:r>
              <a:rPr sz="3950" b="0" dirty="0">
                <a:solidFill>
                  <a:srgbClr val="DFF0EE"/>
                </a:solidFill>
                <a:latin typeface="Gotham Black"/>
                <a:cs typeface="Gotham Black"/>
              </a:rPr>
              <a:t>&amp;</a:t>
            </a:r>
            <a:r>
              <a:rPr sz="3950" b="0" spc="-130" dirty="0">
                <a:solidFill>
                  <a:srgbClr val="DFF0EE"/>
                </a:solidFill>
                <a:latin typeface="Gotham Black"/>
                <a:cs typeface="Gotham Black"/>
              </a:rPr>
              <a:t> </a:t>
            </a:r>
            <a:r>
              <a:rPr sz="3950" b="0" spc="-10" dirty="0">
                <a:solidFill>
                  <a:srgbClr val="DFF0EE"/>
                </a:solidFill>
                <a:latin typeface="Gotham Black"/>
                <a:cs typeface="Gotham Black"/>
              </a:rPr>
              <a:t>Integration</a:t>
            </a:r>
            <a:endParaRPr sz="3950">
              <a:latin typeface="Gotham Black"/>
              <a:cs typeface="Gotham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9650"/>
              </a:lnSpc>
              <a:spcBef>
                <a:spcPts val="10"/>
              </a:spcBef>
            </a:pPr>
            <a:r>
              <a:rPr dirty="0"/>
              <a:t>E-</a:t>
            </a:r>
            <a:r>
              <a:rPr spc="-10" dirty="0"/>
              <a:t>invoicing Implementation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792" y="942379"/>
            <a:ext cx="2889269" cy="596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5409" y="3754253"/>
            <a:ext cx="1164590" cy="542290"/>
          </a:xfrm>
          <a:custGeom>
            <a:avLst/>
            <a:gdLst/>
            <a:ahLst/>
            <a:cxnLst/>
            <a:rect l="l" t="t" r="r" b="b"/>
            <a:pathLst>
              <a:path w="1164590" h="542289">
                <a:moveTo>
                  <a:pt x="1164509" y="541889"/>
                </a:moveTo>
                <a:lnTo>
                  <a:pt x="670063" y="541889"/>
                </a:lnTo>
                <a:lnTo>
                  <a:pt x="637589" y="532383"/>
                </a:lnTo>
                <a:lnTo>
                  <a:pt x="609386" y="505911"/>
                </a:lnTo>
                <a:lnTo>
                  <a:pt x="587146" y="465547"/>
                </a:lnTo>
                <a:lnTo>
                  <a:pt x="572560" y="414360"/>
                </a:lnTo>
                <a:lnTo>
                  <a:pt x="567323" y="355423"/>
                </a:lnTo>
                <a:lnTo>
                  <a:pt x="567323" y="186465"/>
                </a:lnTo>
                <a:lnTo>
                  <a:pt x="562085" y="127528"/>
                </a:lnTo>
                <a:lnTo>
                  <a:pt x="547500" y="76341"/>
                </a:lnTo>
                <a:lnTo>
                  <a:pt x="525259" y="35977"/>
                </a:lnTo>
                <a:lnTo>
                  <a:pt x="497056" y="9506"/>
                </a:lnTo>
                <a:lnTo>
                  <a:pt x="46458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A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29529" y="2339768"/>
            <a:ext cx="5634355" cy="4027804"/>
            <a:chOff x="8029529" y="2339768"/>
            <a:chExt cx="5634355" cy="40278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0599" y="3018547"/>
              <a:ext cx="2691436" cy="2691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29" y="2339768"/>
              <a:ext cx="5633938" cy="40275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92158" y="4190089"/>
            <a:ext cx="1076960" cy="53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5280">
              <a:lnSpc>
                <a:spcPct val="101899"/>
              </a:lnSpc>
              <a:spcBef>
                <a:spcPts val="90"/>
              </a:spcBef>
            </a:pPr>
            <a:r>
              <a:rPr sz="1650" b="0" spc="-25" dirty="0">
                <a:solidFill>
                  <a:srgbClr val="FFFFFF"/>
                </a:solidFill>
                <a:latin typeface="Gotham Black"/>
                <a:cs typeface="Gotham Black"/>
              </a:rPr>
              <a:t>Tax </a:t>
            </a: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Authority</a:t>
            </a:r>
            <a:endParaRPr sz="1650">
              <a:latin typeface="Gotham Black"/>
              <a:cs typeface="Gotham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43915" y="4327150"/>
            <a:ext cx="123761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Integration</a:t>
            </a:r>
            <a:endParaRPr sz="1650">
              <a:latin typeface="Gotham Black"/>
              <a:cs typeface="Gotham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159569" y="5240049"/>
            <a:ext cx="5144135" cy="1342390"/>
            <a:chOff x="14159569" y="5240049"/>
            <a:chExt cx="5144135" cy="1342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59569" y="5240049"/>
              <a:ext cx="2598453" cy="13419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32884" y="5326168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4"/>
                  </a:lnTo>
                  <a:lnTo>
                    <a:pt x="19512" y="997942"/>
                  </a:lnTo>
                  <a:lnTo>
                    <a:pt x="42405" y="1040119"/>
                  </a:lnTo>
                  <a:lnTo>
                    <a:pt x="72725" y="1076866"/>
                  </a:lnTo>
                  <a:lnTo>
                    <a:pt x="109472" y="1107184"/>
                  </a:lnTo>
                  <a:lnTo>
                    <a:pt x="151649" y="1130076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6"/>
                  </a:lnTo>
                  <a:lnTo>
                    <a:pt x="2298139" y="1107184"/>
                  </a:lnTo>
                  <a:lnTo>
                    <a:pt x="2334887" y="1076866"/>
                  </a:lnTo>
                  <a:lnTo>
                    <a:pt x="2365206" y="1040119"/>
                  </a:lnTo>
                  <a:lnTo>
                    <a:pt x="2388099" y="997942"/>
                  </a:lnTo>
                  <a:lnTo>
                    <a:pt x="2402567" y="951334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4569" y="5528899"/>
              <a:ext cx="1504247" cy="7441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705597" y="5660927"/>
              <a:ext cx="1080135" cy="476250"/>
            </a:xfrm>
            <a:custGeom>
              <a:avLst/>
              <a:gdLst/>
              <a:ahLst/>
              <a:cxnLst/>
              <a:rect l="l" t="t" r="r" b="b"/>
              <a:pathLst>
                <a:path w="1080134" h="476250">
                  <a:moveTo>
                    <a:pt x="45726" y="340398"/>
                  </a:moveTo>
                  <a:lnTo>
                    <a:pt x="0" y="431243"/>
                  </a:lnTo>
                  <a:lnTo>
                    <a:pt x="38641" y="450066"/>
                  </a:lnTo>
                  <a:lnTo>
                    <a:pt x="79953" y="464074"/>
                  </a:lnTo>
                  <a:lnTo>
                    <a:pt x="123192" y="472814"/>
                  </a:lnTo>
                  <a:lnTo>
                    <a:pt x="167617" y="475828"/>
                  </a:lnTo>
                  <a:lnTo>
                    <a:pt x="175303" y="475734"/>
                  </a:lnTo>
                  <a:lnTo>
                    <a:pt x="245934" y="464142"/>
                  </a:lnTo>
                  <a:lnTo>
                    <a:pt x="302713" y="433012"/>
                  </a:lnTo>
                  <a:lnTo>
                    <a:pt x="308147" y="428353"/>
                  </a:lnTo>
                  <a:lnTo>
                    <a:pt x="440843" y="428353"/>
                  </a:lnTo>
                  <a:lnTo>
                    <a:pt x="450373" y="399370"/>
                  </a:lnTo>
                  <a:lnTo>
                    <a:pt x="847743" y="399370"/>
                  </a:lnTo>
                  <a:lnTo>
                    <a:pt x="847743" y="375360"/>
                  </a:lnTo>
                  <a:lnTo>
                    <a:pt x="168329" y="375360"/>
                  </a:lnTo>
                  <a:lnTo>
                    <a:pt x="138450" y="374389"/>
                  </a:lnTo>
                  <a:lnTo>
                    <a:pt x="109886" y="369191"/>
                  </a:lnTo>
                  <a:lnTo>
                    <a:pt x="79893" y="358337"/>
                  </a:lnTo>
                  <a:lnTo>
                    <a:pt x="45726" y="340398"/>
                  </a:lnTo>
                  <a:close/>
                </a:path>
                <a:path w="1080134" h="476250">
                  <a:moveTo>
                    <a:pt x="440843" y="428353"/>
                  </a:moveTo>
                  <a:lnTo>
                    <a:pt x="308147" y="428353"/>
                  </a:lnTo>
                  <a:lnTo>
                    <a:pt x="293289" y="468027"/>
                  </a:lnTo>
                  <a:lnTo>
                    <a:pt x="427798" y="468027"/>
                  </a:lnTo>
                  <a:lnTo>
                    <a:pt x="440843" y="428353"/>
                  </a:lnTo>
                  <a:close/>
                </a:path>
                <a:path w="1080134" h="476250">
                  <a:moveTo>
                    <a:pt x="847743" y="400040"/>
                  </a:moveTo>
                  <a:lnTo>
                    <a:pt x="606609" y="400040"/>
                  </a:lnTo>
                  <a:lnTo>
                    <a:pt x="628378" y="468027"/>
                  </a:lnTo>
                  <a:lnTo>
                    <a:pt x="847743" y="468027"/>
                  </a:lnTo>
                  <a:lnTo>
                    <a:pt x="847743" y="400040"/>
                  </a:lnTo>
                  <a:close/>
                </a:path>
                <a:path w="1080134" h="476250">
                  <a:moveTo>
                    <a:pt x="847743" y="399370"/>
                  </a:moveTo>
                  <a:lnTo>
                    <a:pt x="450373" y="399370"/>
                  </a:lnTo>
                  <a:lnTo>
                    <a:pt x="468677" y="404734"/>
                  </a:lnTo>
                  <a:lnTo>
                    <a:pt x="488057" y="408664"/>
                  </a:lnTo>
                  <a:lnTo>
                    <a:pt x="508360" y="411080"/>
                  </a:lnTo>
                  <a:lnTo>
                    <a:pt x="529439" y="411903"/>
                  </a:lnTo>
                  <a:lnTo>
                    <a:pt x="549959" y="411117"/>
                  </a:lnTo>
                  <a:lnTo>
                    <a:pt x="569748" y="408818"/>
                  </a:lnTo>
                  <a:lnTo>
                    <a:pt x="588675" y="405096"/>
                  </a:lnTo>
                  <a:lnTo>
                    <a:pt x="606609" y="400040"/>
                  </a:lnTo>
                  <a:lnTo>
                    <a:pt x="847743" y="400040"/>
                  </a:lnTo>
                  <a:lnTo>
                    <a:pt x="847743" y="399370"/>
                  </a:lnTo>
                  <a:close/>
                </a:path>
                <a:path w="1080134" h="476250">
                  <a:moveTo>
                    <a:pt x="183847" y="0"/>
                  </a:moveTo>
                  <a:lnTo>
                    <a:pt x="183533" y="0"/>
                  </a:lnTo>
                  <a:lnTo>
                    <a:pt x="138382" y="3716"/>
                  </a:lnTo>
                  <a:lnTo>
                    <a:pt x="98057" y="14415"/>
                  </a:lnTo>
                  <a:lnTo>
                    <a:pt x="63445" y="31425"/>
                  </a:lnTo>
                  <a:lnTo>
                    <a:pt x="20392" y="72836"/>
                  </a:lnTo>
                  <a:lnTo>
                    <a:pt x="2560" y="116321"/>
                  </a:lnTo>
                  <a:lnTo>
                    <a:pt x="0" y="140445"/>
                  </a:lnTo>
                  <a:lnTo>
                    <a:pt x="2671" y="172149"/>
                  </a:lnTo>
                  <a:lnTo>
                    <a:pt x="28013" y="223207"/>
                  </a:lnTo>
                  <a:lnTo>
                    <a:pt x="74362" y="258706"/>
                  </a:lnTo>
                  <a:lnTo>
                    <a:pt x="125898" y="281368"/>
                  </a:lnTo>
                  <a:lnTo>
                    <a:pt x="180536" y="299335"/>
                  </a:lnTo>
                  <a:lnTo>
                    <a:pt x="204230" y="309503"/>
                  </a:lnTo>
                  <a:lnTo>
                    <a:pt x="220144" y="321713"/>
                  </a:lnTo>
                  <a:lnTo>
                    <a:pt x="225804" y="337298"/>
                  </a:lnTo>
                  <a:lnTo>
                    <a:pt x="225500" y="345895"/>
                  </a:lnTo>
                  <a:lnTo>
                    <a:pt x="196504" y="371698"/>
                  </a:lnTo>
                  <a:lnTo>
                    <a:pt x="168329" y="375360"/>
                  </a:lnTo>
                  <a:lnTo>
                    <a:pt x="847743" y="375360"/>
                  </a:lnTo>
                  <a:lnTo>
                    <a:pt x="847743" y="359873"/>
                  </a:lnTo>
                  <a:lnTo>
                    <a:pt x="723590" y="359873"/>
                  </a:lnTo>
                  <a:lnTo>
                    <a:pt x="704952" y="309142"/>
                  </a:lnTo>
                  <a:lnTo>
                    <a:pt x="529449" y="309142"/>
                  </a:lnTo>
                  <a:lnTo>
                    <a:pt x="516712" y="308588"/>
                  </a:lnTo>
                  <a:lnTo>
                    <a:pt x="504374" y="306949"/>
                  </a:lnTo>
                  <a:lnTo>
                    <a:pt x="492882" y="304371"/>
                  </a:lnTo>
                  <a:lnTo>
                    <a:pt x="486274" y="302231"/>
                  </a:lnTo>
                  <a:lnTo>
                    <a:pt x="355549" y="302231"/>
                  </a:lnTo>
                  <a:lnTo>
                    <a:pt x="335806" y="255006"/>
                  </a:lnTo>
                  <a:lnTo>
                    <a:pt x="299306" y="222053"/>
                  </a:lnTo>
                  <a:lnTo>
                    <a:pt x="253682" y="199415"/>
                  </a:lnTo>
                  <a:lnTo>
                    <a:pt x="206569" y="183135"/>
                  </a:lnTo>
                  <a:lnTo>
                    <a:pt x="176898" y="172457"/>
                  </a:lnTo>
                  <a:lnTo>
                    <a:pt x="150549" y="159899"/>
                  </a:lnTo>
                  <a:lnTo>
                    <a:pt x="131752" y="145839"/>
                  </a:lnTo>
                  <a:lnTo>
                    <a:pt x="124739" y="130655"/>
                  </a:lnTo>
                  <a:lnTo>
                    <a:pt x="129122" y="118327"/>
                  </a:lnTo>
                  <a:lnTo>
                    <a:pt x="141761" y="108055"/>
                  </a:lnTo>
                  <a:lnTo>
                    <a:pt x="162648" y="101437"/>
                  </a:lnTo>
                  <a:lnTo>
                    <a:pt x="191774" y="100070"/>
                  </a:lnTo>
                  <a:lnTo>
                    <a:pt x="316918" y="100070"/>
                  </a:lnTo>
                  <a:lnTo>
                    <a:pt x="351591" y="39695"/>
                  </a:lnTo>
                  <a:lnTo>
                    <a:pt x="312837" y="23251"/>
                  </a:lnTo>
                  <a:lnTo>
                    <a:pt x="270079" y="10757"/>
                  </a:lnTo>
                  <a:lnTo>
                    <a:pt x="226141" y="2808"/>
                  </a:lnTo>
                  <a:lnTo>
                    <a:pt x="183847" y="0"/>
                  </a:lnTo>
                  <a:close/>
                </a:path>
                <a:path w="1080134" h="476250">
                  <a:moveTo>
                    <a:pt x="723590" y="7800"/>
                  </a:moveTo>
                  <a:lnTo>
                    <a:pt x="723590" y="359873"/>
                  </a:lnTo>
                  <a:lnTo>
                    <a:pt x="847743" y="359873"/>
                  </a:lnTo>
                  <a:lnTo>
                    <a:pt x="847743" y="325874"/>
                  </a:lnTo>
                  <a:lnTo>
                    <a:pt x="895574" y="325874"/>
                  </a:lnTo>
                  <a:lnTo>
                    <a:pt x="949364" y="321055"/>
                  </a:lnTo>
                  <a:lnTo>
                    <a:pt x="994691" y="306949"/>
                  </a:lnTo>
                  <a:lnTo>
                    <a:pt x="1030967" y="284089"/>
                  </a:lnTo>
                  <a:lnTo>
                    <a:pt x="1057605" y="253005"/>
                  </a:lnTo>
                  <a:lnTo>
                    <a:pt x="1069855" y="224066"/>
                  </a:lnTo>
                  <a:lnTo>
                    <a:pt x="847743" y="224066"/>
                  </a:lnTo>
                  <a:lnTo>
                    <a:pt x="847743" y="104740"/>
                  </a:lnTo>
                  <a:lnTo>
                    <a:pt x="1068704" y="104740"/>
                  </a:lnTo>
                  <a:lnTo>
                    <a:pt x="1063145" y="88409"/>
                  </a:lnTo>
                  <a:lnTo>
                    <a:pt x="1012917" y="36405"/>
                  </a:lnTo>
                  <a:lnTo>
                    <a:pt x="974770" y="20460"/>
                  </a:lnTo>
                  <a:lnTo>
                    <a:pt x="927734" y="11010"/>
                  </a:lnTo>
                  <a:lnTo>
                    <a:pt x="871659" y="7895"/>
                  </a:lnTo>
                  <a:lnTo>
                    <a:pt x="723590" y="7800"/>
                  </a:lnTo>
                  <a:close/>
                </a:path>
                <a:path w="1080134" h="476250">
                  <a:moveTo>
                    <a:pt x="647503" y="152770"/>
                  </a:moveTo>
                  <a:lnTo>
                    <a:pt x="529826" y="152770"/>
                  </a:lnTo>
                  <a:lnTo>
                    <a:pt x="575951" y="301268"/>
                  </a:lnTo>
                  <a:lnTo>
                    <a:pt x="565201" y="304574"/>
                  </a:lnTo>
                  <a:lnTo>
                    <a:pt x="553807" y="307050"/>
                  </a:lnTo>
                  <a:lnTo>
                    <a:pt x="541860" y="308604"/>
                  </a:lnTo>
                  <a:lnTo>
                    <a:pt x="529449" y="309142"/>
                  </a:lnTo>
                  <a:lnTo>
                    <a:pt x="704952" y="309142"/>
                  </a:lnTo>
                  <a:lnTo>
                    <a:pt x="647503" y="152770"/>
                  </a:lnTo>
                  <a:close/>
                </a:path>
                <a:path w="1080134" h="476250">
                  <a:moveTo>
                    <a:pt x="594243" y="7800"/>
                  </a:moveTo>
                  <a:lnTo>
                    <a:pt x="465985" y="7800"/>
                  </a:lnTo>
                  <a:lnTo>
                    <a:pt x="355549" y="302231"/>
                  </a:lnTo>
                  <a:lnTo>
                    <a:pt x="486274" y="302231"/>
                  </a:lnTo>
                  <a:lnTo>
                    <a:pt x="482006" y="300849"/>
                  </a:lnTo>
                  <a:lnTo>
                    <a:pt x="528936" y="152770"/>
                  </a:lnTo>
                  <a:lnTo>
                    <a:pt x="647503" y="152770"/>
                  </a:lnTo>
                  <a:lnTo>
                    <a:pt x="594243" y="7800"/>
                  </a:lnTo>
                  <a:close/>
                </a:path>
                <a:path w="1080134" h="476250">
                  <a:moveTo>
                    <a:pt x="1068704" y="104740"/>
                  </a:moveTo>
                  <a:lnTo>
                    <a:pt x="880360" y="104740"/>
                  </a:lnTo>
                  <a:lnTo>
                    <a:pt x="910933" y="107692"/>
                  </a:lnTo>
                  <a:lnTo>
                    <a:pt x="935773" y="117518"/>
                  </a:lnTo>
                  <a:lnTo>
                    <a:pt x="952457" y="135675"/>
                  </a:lnTo>
                  <a:lnTo>
                    <a:pt x="958557" y="163618"/>
                  </a:lnTo>
                  <a:lnTo>
                    <a:pt x="952457" y="192455"/>
                  </a:lnTo>
                  <a:lnTo>
                    <a:pt x="935773" y="211079"/>
                  </a:lnTo>
                  <a:lnTo>
                    <a:pt x="910933" y="221085"/>
                  </a:lnTo>
                  <a:lnTo>
                    <a:pt x="880360" y="224066"/>
                  </a:lnTo>
                  <a:lnTo>
                    <a:pt x="1069855" y="224066"/>
                  </a:lnTo>
                  <a:lnTo>
                    <a:pt x="1074019" y="214227"/>
                  </a:lnTo>
                  <a:lnTo>
                    <a:pt x="1079621" y="168288"/>
                  </a:lnTo>
                  <a:lnTo>
                    <a:pt x="1075527" y="124785"/>
                  </a:lnTo>
                  <a:lnTo>
                    <a:pt x="1068704" y="104740"/>
                  </a:lnTo>
                  <a:close/>
                </a:path>
                <a:path w="1080134" h="476250">
                  <a:moveTo>
                    <a:pt x="316918" y="100070"/>
                  </a:moveTo>
                  <a:lnTo>
                    <a:pt x="191774" y="100070"/>
                  </a:lnTo>
                  <a:lnTo>
                    <a:pt x="213926" y="101753"/>
                  </a:lnTo>
                  <a:lnTo>
                    <a:pt x="237526" y="105805"/>
                  </a:lnTo>
                  <a:lnTo>
                    <a:pt x="265344" y="114291"/>
                  </a:lnTo>
                  <a:lnTo>
                    <a:pt x="300147" y="129273"/>
                  </a:lnTo>
                  <a:lnTo>
                    <a:pt x="316918" y="100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05251" y="5240049"/>
              <a:ext cx="2598454" cy="13419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779193" y="5326168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4"/>
                  </a:lnTo>
                  <a:lnTo>
                    <a:pt x="19512" y="997942"/>
                  </a:lnTo>
                  <a:lnTo>
                    <a:pt x="42405" y="1040119"/>
                  </a:lnTo>
                  <a:lnTo>
                    <a:pt x="72725" y="1076866"/>
                  </a:lnTo>
                  <a:lnTo>
                    <a:pt x="109472" y="1107184"/>
                  </a:lnTo>
                  <a:lnTo>
                    <a:pt x="151649" y="1130076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6"/>
                  </a:lnTo>
                  <a:lnTo>
                    <a:pt x="2298139" y="1107184"/>
                  </a:lnTo>
                  <a:lnTo>
                    <a:pt x="2334887" y="1076866"/>
                  </a:lnTo>
                  <a:lnTo>
                    <a:pt x="2365206" y="1040119"/>
                  </a:lnTo>
                  <a:lnTo>
                    <a:pt x="2388099" y="997942"/>
                  </a:lnTo>
                  <a:lnTo>
                    <a:pt x="2402567" y="951334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8382" y="5431499"/>
              <a:ext cx="1669233" cy="9389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00394" y="3166814"/>
            <a:ext cx="6390640" cy="1211580"/>
            <a:chOff x="800394" y="3166814"/>
            <a:chExt cx="6390640" cy="12115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394" y="3166814"/>
              <a:ext cx="6390590" cy="12112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4385" y="3251944"/>
              <a:ext cx="6201410" cy="1019175"/>
            </a:xfrm>
            <a:custGeom>
              <a:avLst/>
              <a:gdLst/>
              <a:ahLst/>
              <a:cxnLst/>
              <a:rect l="l" t="t" r="r" b="b"/>
              <a:pathLst>
                <a:path w="6201409" h="1019175">
                  <a:moveTo>
                    <a:pt x="6084149" y="0"/>
                  </a:moveTo>
                  <a:lnTo>
                    <a:pt x="116865" y="0"/>
                  </a:lnTo>
                  <a:lnTo>
                    <a:pt x="71376" y="9185"/>
                  </a:lnTo>
                  <a:lnTo>
                    <a:pt x="34229" y="34234"/>
                  </a:lnTo>
                  <a:lnTo>
                    <a:pt x="9183" y="71385"/>
                  </a:lnTo>
                  <a:lnTo>
                    <a:pt x="0" y="116876"/>
                  </a:lnTo>
                  <a:lnTo>
                    <a:pt x="0" y="902087"/>
                  </a:lnTo>
                  <a:lnTo>
                    <a:pt x="9183" y="947576"/>
                  </a:lnTo>
                  <a:lnTo>
                    <a:pt x="34229" y="984723"/>
                  </a:lnTo>
                  <a:lnTo>
                    <a:pt x="71376" y="1009769"/>
                  </a:lnTo>
                  <a:lnTo>
                    <a:pt x="116865" y="1018953"/>
                  </a:lnTo>
                  <a:lnTo>
                    <a:pt x="6084149" y="1018953"/>
                  </a:lnTo>
                  <a:lnTo>
                    <a:pt x="6129640" y="1009769"/>
                  </a:lnTo>
                  <a:lnTo>
                    <a:pt x="6166791" y="984723"/>
                  </a:lnTo>
                  <a:lnTo>
                    <a:pt x="6191840" y="947576"/>
                  </a:lnTo>
                  <a:lnTo>
                    <a:pt x="6201025" y="902087"/>
                  </a:lnTo>
                  <a:lnTo>
                    <a:pt x="6201025" y="116876"/>
                  </a:lnTo>
                  <a:lnTo>
                    <a:pt x="6191840" y="71385"/>
                  </a:lnTo>
                  <a:lnTo>
                    <a:pt x="6166791" y="34234"/>
                  </a:lnTo>
                  <a:lnTo>
                    <a:pt x="6129640" y="9185"/>
                  </a:lnTo>
                  <a:lnTo>
                    <a:pt x="6084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9090" y="3353845"/>
              <a:ext cx="2503691" cy="7791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0306" y="3266506"/>
              <a:ext cx="1725964" cy="8297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8069" y="3674086"/>
              <a:ext cx="174675" cy="17467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829111" y="2314903"/>
            <a:ext cx="12475210" cy="6680200"/>
            <a:chOff x="6829111" y="2314903"/>
            <a:chExt cx="12475210" cy="668020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05250" y="3777476"/>
              <a:ext cx="2598454" cy="13419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779192" y="3863443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4"/>
                  </a:lnTo>
                  <a:lnTo>
                    <a:pt x="19512" y="997942"/>
                  </a:lnTo>
                  <a:lnTo>
                    <a:pt x="42405" y="1040119"/>
                  </a:lnTo>
                  <a:lnTo>
                    <a:pt x="72725" y="1076866"/>
                  </a:lnTo>
                  <a:lnTo>
                    <a:pt x="109472" y="1107184"/>
                  </a:lnTo>
                  <a:lnTo>
                    <a:pt x="151649" y="1130076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6"/>
                  </a:lnTo>
                  <a:lnTo>
                    <a:pt x="2298139" y="1107184"/>
                  </a:lnTo>
                  <a:lnTo>
                    <a:pt x="2334887" y="1076866"/>
                  </a:lnTo>
                  <a:lnTo>
                    <a:pt x="2365206" y="1040119"/>
                  </a:lnTo>
                  <a:lnTo>
                    <a:pt x="2388099" y="997942"/>
                  </a:lnTo>
                  <a:lnTo>
                    <a:pt x="2402567" y="951334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72973" y="3928213"/>
              <a:ext cx="1020055" cy="10200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62082" y="3777476"/>
              <a:ext cx="2598454" cy="13419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237150" y="3863443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4"/>
                  </a:lnTo>
                  <a:lnTo>
                    <a:pt x="19512" y="997942"/>
                  </a:lnTo>
                  <a:lnTo>
                    <a:pt x="42405" y="1040119"/>
                  </a:lnTo>
                  <a:lnTo>
                    <a:pt x="72725" y="1076866"/>
                  </a:lnTo>
                  <a:lnTo>
                    <a:pt x="109472" y="1107184"/>
                  </a:lnTo>
                  <a:lnTo>
                    <a:pt x="151649" y="1130076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6"/>
                  </a:lnTo>
                  <a:lnTo>
                    <a:pt x="2298139" y="1107184"/>
                  </a:lnTo>
                  <a:lnTo>
                    <a:pt x="2334887" y="1076866"/>
                  </a:lnTo>
                  <a:lnTo>
                    <a:pt x="2365206" y="1040119"/>
                  </a:lnTo>
                  <a:lnTo>
                    <a:pt x="2388099" y="997942"/>
                  </a:lnTo>
                  <a:lnTo>
                    <a:pt x="2402567" y="951334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0170" y="3908038"/>
              <a:ext cx="1461641" cy="106040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567560" y="4476048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>
                  <a:moveTo>
                    <a:pt x="0" y="0"/>
                  </a:moveTo>
                  <a:lnTo>
                    <a:pt x="669592" y="0"/>
                  </a:lnTo>
                </a:path>
              </a:pathLst>
            </a:custGeom>
            <a:ln w="7853">
              <a:solidFill>
                <a:srgbClr val="1C35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49816" y="4388710"/>
              <a:ext cx="174675" cy="1746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29111" y="7348467"/>
              <a:ext cx="3829830" cy="164602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903069" y="7432298"/>
              <a:ext cx="3639185" cy="1456055"/>
            </a:xfrm>
            <a:custGeom>
              <a:avLst/>
              <a:gdLst/>
              <a:ahLst/>
              <a:cxnLst/>
              <a:rect l="l" t="t" r="r" b="b"/>
              <a:pathLst>
                <a:path w="3639184" h="1456054">
                  <a:moveTo>
                    <a:pt x="3536740" y="0"/>
                  </a:moveTo>
                  <a:lnTo>
                    <a:pt x="102363" y="0"/>
                  </a:lnTo>
                  <a:lnTo>
                    <a:pt x="62519" y="8044"/>
                  </a:lnTo>
                  <a:lnTo>
                    <a:pt x="29982" y="29982"/>
                  </a:lnTo>
                  <a:lnTo>
                    <a:pt x="8044" y="62519"/>
                  </a:lnTo>
                  <a:lnTo>
                    <a:pt x="0" y="102363"/>
                  </a:lnTo>
                  <a:lnTo>
                    <a:pt x="0" y="1353278"/>
                  </a:lnTo>
                  <a:lnTo>
                    <a:pt x="8044" y="1393122"/>
                  </a:lnTo>
                  <a:lnTo>
                    <a:pt x="29982" y="1425659"/>
                  </a:lnTo>
                  <a:lnTo>
                    <a:pt x="62519" y="1447597"/>
                  </a:lnTo>
                  <a:lnTo>
                    <a:pt x="102363" y="1455641"/>
                  </a:lnTo>
                  <a:lnTo>
                    <a:pt x="3536740" y="1455641"/>
                  </a:lnTo>
                  <a:lnTo>
                    <a:pt x="3576584" y="1447597"/>
                  </a:lnTo>
                  <a:lnTo>
                    <a:pt x="3609121" y="1425659"/>
                  </a:lnTo>
                  <a:lnTo>
                    <a:pt x="3631059" y="1393122"/>
                  </a:lnTo>
                  <a:lnTo>
                    <a:pt x="3639103" y="1353278"/>
                  </a:lnTo>
                  <a:lnTo>
                    <a:pt x="3639103" y="102363"/>
                  </a:lnTo>
                  <a:lnTo>
                    <a:pt x="3631059" y="62519"/>
                  </a:lnTo>
                  <a:lnTo>
                    <a:pt x="3609121" y="29982"/>
                  </a:lnTo>
                  <a:lnTo>
                    <a:pt x="3576584" y="8044"/>
                  </a:lnTo>
                  <a:lnTo>
                    <a:pt x="353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8378" y="7886552"/>
              <a:ext cx="3302018" cy="6116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35286" y="7254920"/>
              <a:ext cx="174675" cy="1746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27185" y="6283611"/>
              <a:ext cx="1797685" cy="1085215"/>
            </a:xfrm>
            <a:custGeom>
              <a:avLst/>
              <a:gdLst/>
              <a:ahLst/>
              <a:cxnLst/>
              <a:rect l="l" t="t" r="r" b="b"/>
              <a:pathLst>
                <a:path w="1797684" h="1085215">
                  <a:moveTo>
                    <a:pt x="1797243" y="0"/>
                  </a:moveTo>
                  <a:lnTo>
                    <a:pt x="1797243" y="291980"/>
                  </a:lnTo>
                  <a:lnTo>
                    <a:pt x="1789841" y="337871"/>
                  </a:lnTo>
                  <a:lnTo>
                    <a:pt x="1769231" y="377727"/>
                  </a:lnTo>
                  <a:lnTo>
                    <a:pt x="1737803" y="409156"/>
                  </a:lnTo>
                  <a:lnTo>
                    <a:pt x="1697950" y="429768"/>
                  </a:lnTo>
                  <a:lnTo>
                    <a:pt x="1652064" y="437169"/>
                  </a:lnTo>
                  <a:lnTo>
                    <a:pt x="145189" y="437169"/>
                  </a:lnTo>
                  <a:lnTo>
                    <a:pt x="99298" y="444570"/>
                  </a:lnTo>
                  <a:lnTo>
                    <a:pt x="59442" y="465179"/>
                  </a:lnTo>
                  <a:lnTo>
                    <a:pt x="28013" y="496605"/>
                  </a:lnTo>
                  <a:lnTo>
                    <a:pt x="7401" y="536458"/>
                  </a:lnTo>
                  <a:lnTo>
                    <a:pt x="0" y="582348"/>
                  </a:lnTo>
                  <a:lnTo>
                    <a:pt x="0" y="1084825"/>
                  </a:lnTo>
                </a:path>
              </a:pathLst>
            </a:custGeom>
            <a:ln w="78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09828" y="2314903"/>
              <a:ext cx="2598454" cy="13419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284498" y="2400719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1"/>
                  </a:lnTo>
                  <a:lnTo>
                    <a:pt x="19512" y="997938"/>
                  </a:lnTo>
                  <a:lnTo>
                    <a:pt x="42405" y="1040115"/>
                  </a:lnTo>
                  <a:lnTo>
                    <a:pt x="72725" y="1076862"/>
                  </a:lnTo>
                  <a:lnTo>
                    <a:pt x="109472" y="1107182"/>
                  </a:lnTo>
                  <a:lnTo>
                    <a:pt x="151649" y="1130075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5"/>
                  </a:lnTo>
                  <a:lnTo>
                    <a:pt x="2298139" y="1107182"/>
                  </a:lnTo>
                  <a:lnTo>
                    <a:pt x="2334887" y="1076862"/>
                  </a:lnTo>
                  <a:lnTo>
                    <a:pt x="2365206" y="1040115"/>
                  </a:lnTo>
                  <a:lnTo>
                    <a:pt x="2388099" y="997938"/>
                  </a:lnTo>
                  <a:lnTo>
                    <a:pt x="2402567" y="951331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705250" y="2314903"/>
              <a:ext cx="2598454" cy="1341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779192" y="2400719"/>
              <a:ext cx="2407920" cy="1149985"/>
            </a:xfrm>
            <a:custGeom>
              <a:avLst/>
              <a:gdLst/>
              <a:ahLst/>
              <a:cxnLst/>
              <a:rect l="l" t="t" r="r" b="b"/>
              <a:pathLst>
                <a:path w="2407919" h="1149985">
                  <a:moveTo>
                    <a:pt x="2159316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2"/>
                  </a:lnTo>
                  <a:lnTo>
                    <a:pt x="109472" y="42405"/>
                  </a:lnTo>
                  <a:lnTo>
                    <a:pt x="72725" y="72725"/>
                  </a:lnTo>
                  <a:lnTo>
                    <a:pt x="42405" y="109472"/>
                  </a:lnTo>
                  <a:lnTo>
                    <a:pt x="19512" y="151649"/>
                  </a:lnTo>
                  <a:lnTo>
                    <a:pt x="5044" y="198256"/>
                  </a:lnTo>
                  <a:lnTo>
                    <a:pt x="0" y="248296"/>
                  </a:lnTo>
                  <a:lnTo>
                    <a:pt x="0" y="901291"/>
                  </a:lnTo>
                  <a:lnTo>
                    <a:pt x="5044" y="951331"/>
                  </a:lnTo>
                  <a:lnTo>
                    <a:pt x="19512" y="997938"/>
                  </a:lnTo>
                  <a:lnTo>
                    <a:pt x="42405" y="1040115"/>
                  </a:lnTo>
                  <a:lnTo>
                    <a:pt x="72725" y="1076862"/>
                  </a:lnTo>
                  <a:lnTo>
                    <a:pt x="109472" y="1107182"/>
                  </a:lnTo>
                  <a:lnTo>
                    <a:pt x="151649" y="1130075"/>
                  </a:lnTo>
                  <a:lnTo>
                    <a:pt x="198256" y="1144543"/>
                  </a:lnTo>
                  <a:lnTo>
                    <a:pt x="248296" y="1149588"/>
                  </a:lnTo>
                  <a:lnTo>
                    <a:pt x="2159316" y="1149588"/>
                  </a:lnTo>
                  <a:lnTo>
                    <a:pt x="2209355" y="1144543"/>
                  </a:lnTo>
                  <a:lnTo>
                    <a:pt x="2255963" y="1130075"/>
                  </a:lnTo>
                  <a:lnTo>
                    <a:pt x="2298139" y="1107182"/>
                  </a:lnTo>
                  <a:lnTo>
                    <a:pt x="2334887" y="1076862"/>
                  </a:lnTo>
                  <a:lnTo>
                    <a:pt x="2365206" y="1040115"/>
                  </a:lnTo>
                  <a:lnTo>
                    <a:pt x="2388099" y="997938"/>
                  </a:lnTo>
                  <a:lnTo>
                    <a:pt x="2402567" y="951331"/>
                  </a:lnTo>
                  <a:lnTo>
                    <a:pt x="2407612" y="901291"/>
                  </a:lnTo>
                  <a:lnTo>
                    <a:pt x="2407612" y="248296"/>
                  </a:lnTo>
                  <a:lnTo>
                    <a:pt x="2402567" y="198256"/>
                  </a:lnTo>
                  <a:lnTo>
                    <a:pt x="2388099" y="151649"/>
                  </a:lnTo>
                  <a:lnTo>
                    <a:pt x="2365206" y="109472"/>
                  </a:lnTo>
                  <a:lnTo>
                    <a:pt x="2334887" y="72725"/>
                  </a:lnTo>
                  <a:lnTo>
                    <a:pt x="2298139" y="42405"/>
                  </a:lnTo>
                  <a:lnTo>
                    <a:pt x="2255963" y="19512"/>
                  </a:lnTo>
                  <a:lnTo>
                    <a:pt x="2209355" y="5044"/>
                  </a:lnTo>
                  <a:lnTo>
                    <a:pt x="2159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54479" y="5857762"/>
              <a:ext cx="1402080" cy="1402080"/>
            </a:xfrm>
            <a:custGeom>
              <a:avLst/>
              <a:gdLst/>
              <a:ahLst/>
              <a:cxnLst/>
              <a:rect l="l" t="t" r="r" b="b"/>
              <a:pathLst>
                <a:path w="1402079" h="1402079">
                  <a:moveTo>
                    <a:pt x="700952" y="0"/>
                  </a:moveTo>
                  <a:lnTo>
                    <a:pt x="652960" y="1617"/>
                  </a:lnTo>
                  <a:lnTo>
                    <a:pt x="605836" y="6398"/>
                  </a:lnTo>
                  <a:lnTo>
                    <a:pt x="559684" y="14240"/>
                  </a:lnTo>
                  <a:lnTo>
                    <a:pt x="514610" y="25038"/>
                  </a:lnTo>
                  <a:lnTo>
                    <a:pt x="470716" y="38687"/>
                  </a:lnTo>
                  <a:lnTo>
                    <a:pt x="428108" y="55083"/>
                  </a:lnTo>
                  <a:lnTo>
                    <a:pt x="386890" y="74122"/>
                  </a:lnTo>
                  <a:lnTo>
                    <a:pt x="347166" y="95699"/>
                  </a:lnTo>
                  <a:lnTo>
                    <a:pt x="309041" y="119710"/>
                  </a:lnTo>
                  <a:lnTo>
                    <a:pt x="272619" y="146050"/>
                  </a:lnTo>
                  <a:lnTo>
                    <a:pt x="238005" y="174616"/>
                  </a:lnTo>
                  <a:lnTo>
                    <a:pt x="205302" y="205302"/>
                  </a:lnTo>
                  <a:lnTo>
                    <a:pt x="174616" y="238005"/>
                  </a:lnTo>
                  <a:lnTo>
                    <a:pt x="146050" y="272619"/>
                  </a:lnTo>
                  <a:lnTo>
                    <a:pt x="119710" y="309041"/>
                  </a:lnTo>
                  <a:lnTo>
                    <a:pt x="95699" y="347166"/>
                  </a:lnTo>
                  <a:lnTo>
                    <a:pt x="74122" y="386890"/>
                  </a:lnTo>
                  <a:lnTo>
                    <a:pt x="55083" y="428108"/>
                  </a:lnTo>
                  <a:lnTo>
                    <a:pt x="38687" y="470716"/>
                  </a:lnTo>
                  <a:lnTo>
                    <a:pt x="25038" y="514610"/>
                  </a:lnTo>
                  <a:lnTo>
                    <a:pt x="14240" y="559684"/>
                  </a:lnTo>
                  <a:lnTo>
                    <a:pt x="6398" y="605836"/>
                  </a:lnTo>
                  <a:lnTo>
                    <a:pt x="1617" y="652960"/>
                  </a:lnTo>
                  <a:lnTo>
                    <a:pt x="0" y="700952"/>
                  </a:lnTo>
                  <a:lnTo>
                    <a:pt x="1617" y="748943"/>
                  </a:lnTo>
                  <a:lnTo>
                    <a:pt x="6398" y="796066"/>
                  </a:lnTo>
                  <a:lnTo>
                    <a:pt x="14240" y="842217"/>
                  </a:lnTo>
                  <a:lnTo>
                    <a:pt x="25038" y="887291"/>
                  </a:lnTo>
                  <a:lnTo>
                    <a:pt x="38687" y="931184"/>
                  </a:lnTo>
                  <a:lnTo>
                    <a:pt x="55083" y="973792"/>
                  </a:lnTo>
                  <a:lnTo>
                    <a:pt x="74122" y="1015010"/>
                  </a:lnTo>
                  <a:lnTo>
                    <a:pt x="95699" y="1054733"/>
                  </a:lnTo>
                  <a:lnTo>
                    <a:pt x="119710" y="1092858"/>
                  </a:lnTo>
                  <a:lnTo>
                    <a:pt x="146050" y="1129280"/>
                  </a:lnTo>
                  <a:lnTo>
                    <a:pt x="174616" y="1163895"/>
                  </a:lnTo>
                  <a:lnTo>
                    <a:pt x="205302" y="1196598"/>
                  </a:lnTo>
                  <a:lnTo>
                    <a:pt x="238005" y="1227284"/>
                  </a:lnTo>
                  <a:lnTo>
                    <a:pt x="272619" y="1255850"/>
                  </a:lnTo>
                  <a:lnTo>
                    <a:pt x="309041" y="1282191"/>
                  </a:lnTo>
                  <a:lnTo>
                    <a:pt x="347166" y="1306203"/>
                  </a:lnTo>
                  <a:lnTo>
                    <a:pt x="386890" y="1327780"/>
                  </a:lnTo>
                  <a:lnTo>
                    <a:pt x="428108" y="1346819"/>
                  </a:lnTo>
                  <a:lnTo>
                    <a:pt x="470716" y="1363216"/>
                  </a:lnTo>
                  <a:lnTo>
                    <a:pt x="514610" y="1376865"/>
                  </a:lnTo>
                  <a:lnTo>
                    <a:pt x="559684" y="1387663"/>
                  </a:lnTo>
                  <a:lnTo>
                    <a:pt x="605836" y="1395505"/>
                  </a:lnTo>
                  <a:lnTo>
                    <a:pt x="652960" y="1400287"/>
                  </a:lnTo>
                  <a:lnTo>
                    <a:pt x="700952" y="1401904"/>
                  </a:lnTo>
                  <a:lnTo>
                    <a:pt x="748944" y="1400287"/>
                  </a:lnTo>
                  <a:lnTo>
                    <a:pt x="796068" y="1395505"/>
                  </a:lnTo>
                  <a:lnTo>
                    <a:pt x="842220" y="1387663"/>
                  </a:lnTo>
                  <a:lnTo>
                    <a:pt x="887294" y="1376865"/>
                  </a:lnTo>
                  <a:lnTo>
                    <a:pt x="931188" y="1363216"/>
                  </a:lnTo>
                  <a:lnTo>
                    <a:pt x="973796" y="1346819"/>
                  </a:lnTo>
                  <a:lnTo>
                    <a:pt x="1015014" y="1327780"/>
                  </a:lnTo>
                  <a:lnTo>
                    <a:pt x="1054738" y="1306203"/>
                  </a:lnTo>
                  <a:lnTo>
                    <a:pt x="1092863" y="1282191"/>
                  </a:lnTo>
                  <a:lnTo>
                    <a:pt x="1129285" y="1255850"/>
                  </a:lnTo>
                  <a:lnTo>
                    <a:pt x="1163899" y="1227284"/>
                  </a:lnTo>
                  <a:lnTo>
                    <a:pt x="1196602" y="1196598"/>
                  </a:lnTo>
                  <a:lnTo>
                    <a:pt x="1227288" y="1163895"/>
                  </a:lnTo>
                  <a:lnTo>
                    <a:pt x="1255853" y="1129280"/>
                  </a:lnTo>
                  <a:lnTo>
                    <a:pt x="1282194" y="1092858"/>
                  </a:lnTo>
                  <a:lnTo>
                    <a:pt x="1306205" y="1054733"/>
                  </a:lnTo>
                  <a:lnTo>
                    <a:pt x="1327782" y="1015010"/>
                  </a:lnTo>
                  <a:lnTo>
                    <a:pt x="1346821" y="973792"/>
                  </a:lnTo>
                  <a:lnTo>
                    <a:pt x="1363217" y="931184"/>
                  </a:lnTo>
                  <a:lnTo>
                    <a:pt x="1376866" y="887291"/>
                  </a:lnTo>
                  <a:lnTo>
                    <a:pt x="1387664" y="842217"/>
                  </a:lnTo>
                  <a:lnTo>
                    <a:pt x="1395506" y="796066"/>
                  </a:lnTo>
                  <a:lnTo>
                    <a:pt x="1400287" y="748943"/>
                  </a:lnTo>
                  <a:lnTo>
                    <a:pt x="1401904" y="700952"/>
                  </a:lnTo>
                  <a:lnTo>
                    <a:pt x="1400287" y="652960"/>
                  </a:lnTo>
                  <a:lnTo>
                    <a:pt x="1395506" y="605836"/>
                  </a:lnTo>
                  <a:lnTo>
                    <a:pt x="1387664" y="559684"/>
                  </a:lnTo>
                  <a:lnTo>
                    <a:pt x="1376866" y="514610"/>
                  </a:lnTo>
                  <a:lnTo>
                    <a:pt x="1363217" y="470716"/>
                  </a:lnTo>
                  <a:lnTo>
                    <a:pt x="1346821" y="428108"/>
                  </a:lnTo>
                  <a:lnTo>
                    <a:pt x="1327782" y="386890"/>
                  </a:lnTo>
                  <a:lnTo>
                    <a:pt x="1306205" y="347166"/>
                  </a:lnTo>
                  <a:lnTo>
                    <a:pt x="1282194" y="309041"/>
                  </a:lnTo>
                  <a:lnTo>
                    <a:pt x="1255853" y="272619"/>
                  </a:lnTo>
                  <a:lnTo>
                    <a:pt x="1227288" y="238005"/>
                  </a:lnTo>
                  <a:lnTo>
                    <a:pt x="1196602" y="205302"/>
                  </a:lnTo>
                  <a:lnTo>
                    <a:pt x="1163899" y="174616"/>
                  </a:lnTo>
                  <a:lnTo>
                    <a:pt x="1129285" y="146050"/>
                  </a:lnTo>
                  <a:lnTo>
                    <a:pt x="1092863" y="119710"/>
                  </a:lnTo>
                  <a:lnTo>
                    <a:pt x="1054738" y="95699"/>
                  </a:lnTo>
                  <a:lnTo>
                    <a:pt x="1015014" y="74122"/>
                  </a:lnTo>
                  <a:lnTo>
                    <a:pt x="973796" y="55083"/>
                  </a:lnTo>
                  <a:lnTo>
                    <a:pt x="931188" y="38687"/>
                  </a:lnTo>
                  <a:lnTo>
                    <a:pt x="887294" y="25038"/>
                  </a:lnTo>
                  <a:lnTo>
                    <a:pt x="842220" y="14240"/>
                  </a:lnTo>
                  <a:lnTo>
                    <a:pt x="796068" y="6398"/>
                  </a:lnTo>
                  <a:lnTo>
                    <a:pt x="748944" y="1617"/>
                  </a:lnTo>
                  <a:lnTo>
                    <a:pt x="70095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330700" y="6272742"/>
            <a:ext cx="1049655" cy="53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0">
              <a:lnSpc>
                <a:spcPct val="101899"/>
              </a:lnSpc>
              <a:spcBef>
                <a:spcPts val="90"/>
              </a:spcBef>
            </a:pP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Payment </a:t>
            </a:r>
            <a:r>
              <a:rPr sz="1650" b="0" spc="-20" dirty="0">
                <a:solidFill>
                  <a:srgbClr val="FFFFFF"/>
                </a:solidFill>
                <a:latin typeface="Gotham Black"/>
                <a:cs typeface="Gotham Black"/>
              </a:rPr>
              <a:t>gateways</a:t>
            </a:r>
            <a:endParaRPr sz="1650">
              <a:latin typeface="Gotham Black"/>
              <a:cs typeface="Gotham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278275" y="2595155"/>
            <a:ext cx="1409700" cy="72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95"/>
              </a:spcBef>
            </a:pPr>
            <a:r>
              <a:rPr sz="2300" b="1" spc="-10" dirty="0">
                <a:latin typeface="Gotham"/>
                <a:cs typeface="Gotham"/>
              </a:rPr>
              <a:t>ERP/POS</a:t>
            </a:r>
            <a:endParaRPr sz="2300">
              <a:latin typeface="Gotham"/>
              <a:cs typeface="Gotham"/>
            </a:endParaRPr>
          </a:p>
          <a:p>
            <a:pPr algn="ctr">
              <a:lnSpc>
                <a:spcPts val="2755"/>
              </a:lnSpc>
            </a:pPr>
            <a:r>
              <a:rPr sz="2300" b="1" spc="-10" dirty="0">
                <a:latin typeface="Gotham"/>
                <a:cs typeface="Gotham"/>
              </a:rPr>
              <a:t>system</a:t>
            </a:r>
            <a:endParaRPr sz="2300">
              <a:latin typeface="Gotham"/>
              <a:cs typeface="Gotham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180568" y="2892204"/>
            <a:ext cx="638810" cy="638810"/>
          </a:xfrm>
          <a:custGeom>
            <a:avLst/>
            <a:gdLst/>
            <a:ahLst/>
            <a:cxnLst/>
            <a:rect l="l" t="t" r="r" b="b"/>
            <a:pathLst>
              <a:path w="638809" h="638810">
                <a:moveTo>
                  <a:pt x="323644" y="0"/>
                </a:moveTo>
                <a:lnTo>
                  <a:pt x="276427" y="2805"/>
                </a:lnTo>
                <a:lnTo>
                  <a:pt x="231267" y="12233"/>
                </a:lnTo>
                <a:lnTo>
                  <a:pt x="188664" y="27797"/>
                </a:lnTo>
                <a:lnTo>
                  <a:pt x="149120" y="49010"/>
                </a:lnTo>
                <a:lnTo>
                  <a:pt x="113134" y="75384"/>
                </a:lnTo>
                <a:lnTo>
                  <a:pt x="81209" y="106434"/>
                </a:lnTo>
                <a:lnTo>
                  <a:pt x="53843" y="141672"/>
                </a:lnTo>
                <a:lnTo>
                  <a:pt x="31539" y="180611"/>
                </a:lnTo>
                <a:lnTo>
                  <a:pt x="14796" y="222764"/>
                </a:lnTo>
                <a:lnTo>
                  <a:pt x="4116" y="267644"/>
                </a:lnTo>
                <a:lnTo>
                  <a:pt x="0" y="314765"/>
                </a:lnTo>
                <a:lnTo>
                  <a:pt x="2805" y="361982"/>
                </a:lnTo>
                <a:lnTo>
                  <a:pt x="12233" y="407142"/>
                </a:lnTo>
                <a:lnTo>
                  <a:pt x="27797" y="449745"/>
                </a:lnTo>
                <a:lnTo>
                  <a:pt x="49010" y="489289"/>
                </a:lnTo>
                <a:lnTo>
                  <a:pt x="75384" y="525275"/>
                </a:lnTo>
                <a:lnTo>
                  <a:pt x="106434" y="557200"/>
                </a:lnTo>
                <a:lnTo>
                  <a:pt x="141672" y="584566"/>
                </a:lnTo>
                <a:lnTo>
                  <a:pt x="180611" y="606870"/>
                </a:lnTo>
                <a:lnTo>
                  <a:pt x="222764" y="623613"/>
                </a:lnTo>
                <a:lnTo>
                  <a:pt x="267644" y="634293"/>
                </a:lnTo>
                <a:lnTo>
                  <a:pt x="314765" y="638409"/>
                </a:lnTo>
                <a:lnTo>
                  <a:pt x="361984" y="635604"/>
                </a:lnTo>
                <a:lnTo>
                  <a:pt x="407146" y="626176"/>
                </a:lnTo>
                <a:lnTo>
                  <a:pt x="449749" y="610612"/>
                </a:lnTo>
                <a:lnTo>
                  <a:pt x="489294" y="589399"/>
                </a:lnTo>
                <a:lnTo>
                  <a:pt x="525279" y="563024"/>
                </a:lnTo>
                <a:lnTo>
                  <a:pt x="557204" y="531975"/>
                </a:lnTo>
                <a:lnTo>
                  <a:pt x="584568" y="496737"/>
                </a:lnTo>
                <a:lnTo>
                  <a:pt x="606872" y="457798"/>
                </a:lnTo>
                <a:lnTo>
                  <a:pt x="623613" y="415645"/>
                </a:lnTo>
                <a:lnTo>
                  <a:pt x="634293" y="370765"/>
                </a:lnTo>
                <a:lnTo>
                  <a:pt x="638409" y="323644"/>
                </a:lnTo>
                <a:lnTo>
                  <a:pt x="635604" y="276425"/>
                </a:lnTo>
                <a:lnTo>
                  <a:pt x="626176" y="231263"/>
                </a:lnTo>
                <a:lnTo>
                  <a:pt x="610612" y="188660"/>
                </a:lnTo>
                <a:lnTo>
                  <a:pt x="589399" y="149115"/>
                </a:lnTo>
                <a:lnTo>
                  <a:pt x="563024" y="113130"/>
                </a:lnTo>
                <a:lnTo>
                  <a:pt x="531975" y="81205"/>
                </a:lnTo>
                <a:lnTo>
                  <a:pt x="496737" y="53840"/>
                </a:lnTo>
                <a:lnTo>
                  <a:pt x="457798" y="31537"/>
                </a:lnTo>
                <a:lnTo>
                  <a:pt x="415645" y="14795"/>
                </a:lnTo>
                <a:lnTo>
                  <a:pt x="370765" y="4116"/>
                </a:lnTo>
                <a:lnTo>
                  <a:pt x="323644" y="0"/>
                </a:lnTo>
                <a:close/>
              </a:path>
            </a:pathLst>
          </a:custGeom>
          <a:solidFill>
            <a:srgbClr val="00A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265093" y="3097296"/>
            <a:ext cx="469265" cy="2171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00" b="0" spc="-20" dirty="0">
                <a:solidFill>
                  <a:srgbClr val="FFFFFF"/>
                </a:solidFill>
                <a:latin typeface="Gotham Black"/>
                <a:cs typeface="Gotham Black"/>
              </a:rPr>
              <a:t>SFTP</a:t>
            </a:r>
            <a:endParaRPr sz="1300">
              <a:latin typeface="Gotham Black"/>
              <a:cs typeface="Gotham Black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735405" y="2737707"/>
            <a:ext cx="1504570" cy="4786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9992" y="1391318"/>
            <a:ext cx="10624820" cy="1219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InvoiceQ</a:t>
            </a:r>
            <a:r>
              <a:rPr spc="-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89714" y="6341706"/>
            <a:ext cx="4223385" cy="275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0"/>
              </a:spcBef>
            </a:pPr>
            <a:r>
              <a:rPr sz="6850" b="1" dirty="0">
                <a:solidFill>
                  <a:srgbClr val="00CAD6"/>
                </a:solidFill>
                <a:latin typeface="Gotham"/>
                <a:cs typeface="Gotham"/>
              </a:rPr>
              <a:t>+4B</a:t>
            </a:r>
            <a:r>
              <a:rPr sz="6850" b="1" spc="-150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6850" b="1" spc="-50" dirty="0">
                <a:solidFill>
                  <a:srgbClr val="00CAD6"/>
                </a:solidFill>
                <a:latin typeface="Gotham"/>
                <a:cs typeface="Gotham"/>
              </a:rPr>
              <a:t>$</a:t>
            </a:r>
            <a:endParaRPr sz="6850">
              <a:latin typeface="Gotham"/>
              <a:cs typeface="Gotham"/>
            </a:endParaRPr>
          </a:p>
          <a:p>
            <a:pPr marL="12700" marR="5080" indent="7620" algn="ctr">
              <a:lnSpc>
                <a:spcPct val="118100"/>
              </a:lnSpc>
              <a:spcBef>
                <a:spcPts val="3234"/>
              </a:spcBef>
            </a:pP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Total</a:t>
            </a:r>
            <a:r>
              <a:rPr sz="3550" b="1" spc="-114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annual</a:t>
            </a:r>
            <a:r>
              <a:rPr sz="3550" b="1" spc="-11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spc="-10" dirty="0">
                <a:solidFill>
                  <a:srgbClr val="FFFFFF"/>
                </a:solidFill>
                <a:latin typeface="Gotham"/>
                <a:cs typeface="Gotham"/>
              </a:rPr>
              <a:t>value </a:t>
            </a: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of</a:t>
            </a:r>
            <a:r>
              <a:rPr sz="3550" b="1" spc="-8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issued</a:t>
            </a:r>
            <a:r>
              <a:rPr sz="3550" b="1" spc="-8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spc="-10" dirty="0">
                <a:solidFill>
                  <a:srgbClr val="FFFFFF"/>
                </a:solidFill>
                <a:latin typeface="Gotham"/>
                <a:cs typeface="Gotham"/>
              </a:rPr>
              <a:t>invoices</a:t>
            </a:r>
            <a:endParaRPr sz="3550">
              <a:latin typeface="Gotham"/>
              <a:cs typeface="Gotha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2122" y="4198814"/>
            <a:ext cx="1685805" cy="16858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56466" y="6341706"/>
            <a:ext cx="4965065" cy="275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6850" b="1" spc="-20" dirty="0">
                <a:solidFill>
                  <a:srgbClr val="00CAD6"/>
                </a:solidFill>
                <a:latin typeface="Gotham"/>
                <a:cs typeface="Gotham"/>
              </a:rPr>
              <a:t>+10M</a:t>
            </a:r>
            <a:endParaRPr sz="6850">
              <a:latin typeface="Gotham"/>
              <a:cs typeface="Gotham"/>
            </a:endParaRPr>
          </a:p>
          <a:p>
            <a:pPr marL="12700" marR="5080" algn="ctr">
              <a:lnSpc>
                <a:spcPct val="118100"/>
              </a:lnSpc>
              <a:spcBef>
                <a:spcPts val="3234"/>
              </a:spcBef>
            </a:pP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Number</a:t>
            </a:r>
            <a:r>
              <a:rPr sz="3550" b="1" spc="-9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of</a:t>
            </a:r>
            <a:r>
              <a:rPr sz="3550" b="1" spc="-9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spc="-25" dirty="0">
                <a:solidFill>
                  <a:srgbClr val="FFFFFF"/>
                </a:solidFill>
                <a:latin typeface="Gotham"/>
                <a:cs typeface="Gotham"/>
              </a:rPr>
              <a:t>E-</a:t>
            </a:r>
            <a:r>
              <a:rPr sz="3550" b="1" spc="-10" dirty="0">
                <a:solidFill>
                  <a:srgbClr val="FFFFFF"/>
                </a:solidFill>
                <a:latin typeface="Gotham"/>
                <a:cs typeface="Gotham"/>
              </a:rPr>
              <a:t>invoices </a:t>
            </a:r>
            <a:r>
              <a:rPr sz="3550" b="1" dirty="0">
                <a:solidFill>
                  <a:srgbClr val="FFFFFF"/>
                </a:solidFill>
                <a:latin typeface="Gotham"/>
                <a:cs typeface="Gotham"/>
              </a:rPr>
              <a:t>issued</a:t>
            </a:r>
            <a:r>
              <a:rPr sz="3550" b="1" spc="-12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550" b="1" spc="-10" dirty="0">
                <a:solidFill>
                  <a:srgbClr val="FFFFFF"/>
                </a:solidFill>
                <a:latin typeface="Gotham"/>
                <a:cs typeface="Gotham"/>
              </a:rPr>
              <a:t>annually</a:t>
            </a:r>
            <a:endParaRPr sz="3550">
              <a:latin typeface="Gotham"/>
              <a:cs typeface="Gotham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5827" y="4198814"/>
            <a:ext cx="1685809" cy="16858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0"/>
            <a:ext cx="20088860" cy="11307445"/>
          </a:xfrm>
          <a:custGeom>
            <a:avLst/>
            <a:gdLst/>
            <a:ahLst/>
            <a:cxnLst/>
            <a:rect l="l" t="t" r="r" b="b"/>
            <a:pathLst>
              <a:path w="20088860" h="11307445">
                <a:moveTo>
                  <a:pt x="20088466" y="0"/>
                </a:moveTo>
                <a:lnTo>
                  <a:pt x="0" y="0"/>
                </a:lnTo>
                <a:lnTo>
                  <a:pt x="0" y="11306912"/>
                </a:lnTo>
                <a:lnTo>
                  <a:pt x="20088466" y="11306912"/>
                </a:lnTo>
                <a:lnTo>
                  <a:pt x="20088466" y="0"/>
                </a:lnTo>
                <a:close/>
              </a:path>
            </a:pathLst>
          </a:custGeom>
          <a:solidFill>
            <a:srgbClr val="00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957478" cy="90665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9953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130"/>
              </a:spcBef>
            </a:pPr>
            <a:r>
              <a:rPr dirty="0"/>
              <a:t>Technical</a:t>
            </a:r>
            <a:r>
              <a:rPr spc="5" dirty="0"/>
              <a:t> </a:t>
            </a:r>
            <a:r>
              <a:rPr spc="-10" dirty="0"/>
              <a:t>Considerations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917"/>
            <a:ext cx="5810853" cy="1079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71386" y="2780114"/>
            <a:ext cx="10972800" cy="478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  <a:tabLst>
                <a:tab pos="792480" algn="l"/>
                <a:tab pos="959485" algn="l"/>
                <a:tab pos="1290955" algn="l"/>
                <a:tab pos="1504950" algn="l"/>
                <a:tab pos="2663825" algn="l"/>
                <a:tab pos="2790825" algn="l"/>
                <a:tab pos="3692525" algn="l"/>
                <a:tab pos="4457700" algn="l"/>
                <a:tab pos="4515485" algn="l"/>
                <a:tab pos="4542790" algn="l"/>
                <a:tab pos="5622290" algn="l"/>
                <a:tab pos="6283325" algn="l"/>
                <a:tab pos="6718934" algn="l"/>
                <a:tab pos="6942455" algn="l"/>
                <a:tab pos="7336790" algn="l"/>
                <a:tab pos="8522335" algn="l"/>
                <a:tab pos="8797925" algn="l"/>
              </a:tabLst>
            </a:pP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PEPPOL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Framework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is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implemented 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at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InvoiceQ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to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ensure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compliance 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with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the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38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latest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updates,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how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does this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help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keep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the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InvoiceQ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system 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on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track?</a:t>
            </a:r>
            <a:endParaRPr sz="47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1434" y="9923719"/>
            <a:ext cx="2257710" cy="13848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8979" y="5364956"/>
            <a:ext cx="8105119" cy="5943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0614" y="0"/>
            <a:ext cx="4078029" cy="51647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41705" y="2780114"/>
            <a:ext cx="11590655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  <a:tabLst>
                <a:tab pos="1504950" algn="l"/>
                <a:tab pos="1612265" algn="l"/>
                <a:tab pos="1948180" algn="l"/>
                <a:tab pos="2237105" algn="l"/>
                <a:tab pos="4030345" algn="l"/>
                <a:tab pos="4624705" algn="l"/>
                <a:tab pos="4747260" algn="l"/>
                <a:tab pos="4959350" algn="l"/>
                <a:tab pos="6454140" algn="l"/>
                <a:tab pos="7612380" algn="l"/>
                <a:tab pos="7915275" algn="l"/>
                <a:tab pos="8047990" algn="l"/>
                <a:tab pos="8760460" algn="l"/>
                <a:tab pos="8870950" algn="l"/>
                <a:tab pos="8893175" algn="l"/>
              </a:tabLst>
            </a:pP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Data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Privacy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50" dirty="0">
                <a:solidFill>
                  <a:srgbClr val="FFFFFF"/>
                </a:solidFill>
                <a:latin typeface="Gotham"/>
                <a:cs typeface="Gotham"/>
              </a:rPr>
              <a:t>&amp;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archiving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are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managed 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with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up-to-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date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protocols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to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protect users’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personal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data,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how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do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we 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handle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this?</a:t>
            </a:r>
            <a:endParaRPr sz="47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651" y="8677683"/>
            <a:ext cx="2258205" cy="2465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752" y="0"/>
            <a:ext cx="2827879" cy="2897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0483" y="7326510"/>
            <a:ext cx="1022020" cy="12936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0504" y="2780114"/>
            <a:ext cx="13799185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  <a:tabLst>
                <a:tab pos="544830" algn="l"/>
                <a:tab pos="1833880" algn="l"/>
                <a:tab pos="2883535" algn="l"/>
                <a:tab pos="2981325" algn="l"/>
                <a:tab pos="4145915" algn="l"/>
                <a:tab pos="4647565" algn="l"/>
                <a:tab pos="5470525" algn="l"/>
                <a:tab pos="5835650" algn="l"/>
                <a:tab pos="6975475" algn="l"/>
                <a:tab pos="8170545" algn="l"/>
                <a:tab pos="9030970" algn="l"/>
                <a:tab pos="9223375" algn="l"/>
                <a:tab pos="11026140" algn="l"/>
              </a:tabLst>
            </a:pPr>
            <a:r>
              <a:rPr sz="4700" spc="-20" dirty="0">
                <a:solidFill>
                  <a:srgbClr val="FFFFFF"/>
                </a:solidFill>
              </a:rPr>
              <a:t>What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5" dirty="0">
                <a:solidFill>
                  <a:srgbClr val="FFFFFF"/>
                </a:solidFill>
              </a:rPr>
              <a:t>are</a:t>
            </a:r>
            <a:r>
              <a:rPr sz="4700" dirty="0">
                <a:solidFill>
                  <a:srgbClr val="FFFFFF"/>
                </a:solidFill>
              </a:rPr>
              <a:t>		</a:t>
            </a:r>
            <a:r>
              <a:rPr sz="4700" spc="-25" dirty="0">
                <a:solidFill>
                  <a:srgbClr val="FFFFFF"/>
                </a:solidFill>
              </a:rPr>
              <a:t>the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0" dirty="0">
                <a:solidFill>
                  <a:srgbClr val="FFFFFF"/>
                </a:solidFill>
              </a:rPr>
              <a:t>most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10" dirty="0">
                <a:solidFill>
                  <a:srgbClr val="FFFFFF"/>
                </a:solidFill>
              </a:rPr>
              <a:t>important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10" dirty="0">
                <a:solidFill>
                  <a:srgbClr val="FFFFFF"/>
                </a:solidFill>
              </a:rPr>
              <a:t>technical considerations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5" dirty="0">
                <a:solidFill>
                  <a:srgbClr val="FFFFFF"/>
                </a:solidFill>
              </a:rPr>
              <a:t>to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0" dirty="0">
                <a:solidFill>
                  <a:srgbClr val="FFFFFF"/>
                </a:solidFill>
              </a:rPr>
              <a:t>look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5" dirty="0">
                <a:solidFill>
                  <a:srgbClr val="FFFFFF"/>
                </a:solidFill>
              </a:rPr>
              <a:t>out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5" dirty="0">
                <a:solidFill>
                  <a:srgbClr val="FFFFFF"/>
                </a:solidFill>
              </a:rPr>
              <a:t>for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20" dirty="0">
                <a:solidFill>
                  <a:srgbClr val="FFFFFF"/>
                </a:solidFill>
              </a:rPr>
              <a:t>when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10" dirty="0">
                <a:solidFill>
                  <a:srgbClr val="FFFFFF"/>
                </a:solidFill>
              </a:rPr>
              <a:t>choosing </a:t>
            </a:r>
            <a:r>
              <a:rPr sz="4700" spc="-50" dirty="0">
                <a:solidFill>
                  <a:srgbClr val="FFFFFF"/>
                </a:solidFill>
              </a:rPr>
              <a:t>a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10" dirty="0">
                <a:solidFill>
                  <a:srgbClr val="FFFFFF"/>
                </a:solidFill>
              </a:rPr>
              <a:t>service</a:t>
            </a:r>
            <a:r>
              <a:rPr sz="4700" dirty="0">
                <a:solidFill>
                  <a:srgbClr val="FFFFFF"/>
                </a:solidFill>
              </a:rPr>
              <a:t>	</a:t>
            </a:r>
            <a:r>
              <a:rPr sz="4700" spc="-10" dirty="0">
                <a:solidFill>
                  <a:srgbClr val="FFFFFF"/>
                </a:solidFill>
              </a:rPr>
              <a:t>provider?</a:t>
            </a:r>
            <a:endParaRPr sz="4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6037" y="2382409"/>
            <a:ext cx="1849357" cy="18590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1555" y="1616149"/>
            <a:ext cx="625378" cy="6422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25968" y="2780114"/>
            <a:ext cx="11236325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  <a:tabLst>
                <a:tab pos="1209040" algn="l"/>
                <a:tab pos="1421765" algn="l"/>
                <a:tab pos="1623060" algn="l"/>
                <a:tab pos="3545204" algn="l"/>
                <a:tab pos="3639820" algn="l"/>
                <a:tab pos="4359910" algn="l"/>
                <a:tab pos="4967605" algn="l"/>
                <a:tab pos="5100955" algn="l"/>
                <a:tab pos="6079490" algn="l"/>
                <a:tab pos="6868159" algn="l"/>
                <a:tab pos="6953884" algn="l"/>
                <a:tab pos="7138034" algn="l"/>
                <a:tab pos="8619490" algn="l"/>
              </a:tabLst>
            </a:pP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ERP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integration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varies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among companies,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how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do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we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	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deal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20" dirty="0">
                <a:solidFill>
                  <a:srgbClr val="FFFFFF"/>
                </a:solidFill>
                <a:latin typeface="Gotham"/>
                <a:cs typeface="Gotham"/>
              </a:rPr>
              <a:t>with each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scenario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without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compromising </a:t>
            </a:r>
            <a:r>
              <a:rPr sz="4700" b="1" spc="-25" dirty="0">
                <a:solidFill>
                  <a:srgbClr val="FFFFFF"/>
                </a:solidFill>
                <a:latin typeface="Gotham"/>
                <a:cs typeface="Gotham"/>
              </a:rPr>
              <a:t>our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clients'</a:t>
            </a:r>
            <a:r>
              <a:rPr sz="47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4700" b="1" spc="-10" dirty="0">
                <a:solidFill>
                  <a:srgbClr val="FFFFFF"/>
                </a:solidFill>
                <a:latin typeface="Gotham"/>
                <a:cs typeface="Gotham"/>
              </a:rPr>
              <a:t>needs?</a:t>
            </a:r>
            <a:endParaRPr sz="47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38" y="2240580"/>
            <a:ext cx="19971162" cy="9067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994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dirty="0"/>
              <a:t>Benefits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InvoiceQ</a:t>
            </a:r>
            <a:r>
              <a:rPr spc="5" dirty="0"/>
              <a:t> </a:t>
            </a:r>
            <a:r>
              <a:rPr spc="-10" dirty="0"/>
              <a:t>System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6106" y="2188363"/>
            <a:ext cx="1567444" cy="15674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19180" y="3953069"/>
            <a:ext cx="1401445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560">
              <a:lnSpc>
                <a:spcPct val="118500"/>
              </a:lnSpc>
              <a:spcBef>
                <a:spcPts val="95"/>
              </a:spcBef>
            </a:pPr>
            <a:r>
              <a:rPr sz="3150" b="1" spc="-20" dirty="0">
                <a:solidFill>
                  <a:srgbClr val="FFFFFF"/>
                </a:solidFill>
                <a:latin typeface="Gotham"/>
                <a:cs typeface="Gotham"/>
              </a:rPr>
              <a:t>Cost </a:t>
            </a: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Saving</a:t>
            </a:r>
            <a:endParaRPr sz="3150">
              <a:latin typeface="Gotham"/>
              <a:cs typeface="Gotha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4826" y="2189120"/>
            <a:ext cx="1567444" cy="15674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506" y="3951899"/>
            <a:ext cx="2329815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24400"/>
              </a:lnSpc>
              <a:spcBef>
                <a:spcPts val="95"/>
              </a:spcBef>
            </a:pPr>
            <a:r>
              <a:rPr sz="3000" b="1" spc="-10" dirty="0">
                <a:solidFill>
                  <a:srgbClr val="FFFFFF"/>
                </a:solidFill>
                <a:latin typeface="Gotham"/>
                <a:cs typeface="Gotham"/>
              </a:rPr>
              <a:t>Regulatory Compliance</a:t>
            </a:r>
            <a:endParaRPr sz="3000">
              <a:latin typeface="Gotham"/>
              <a:cs typeface="Gotham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5422" y="1905701"/>
            <a:ext cx="1567438" cy="15674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81029" y="3666763"/>
            <a:ext cx="2023745" cy="173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7185">
              <a:lnSpc>
                <a:spcPct val="124400"/>
              </a:lnSpc>
              <a:spcBef>
                <a:spcPts val="95"/>
              </a:spcBef>
            </a:pPr>
            <a:r>
              <a:rPr sz="3000" spc="-10" dirty="0">
                <a:solidFill>
                  <a:srgbClr val="FFFFFF"/>
                </a:solidFill>
              </a:rPr>
              <a:t>Faster Payments Collection</a:t>
            </a:r>
            <a:endParaRPr sz="30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13347" y="2189979"/>
            <a:ext cx="1567444" cy="15674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184880" y="3951040"/>
            <a:ext cx="1929764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5080" indent="-94615">
              <a:lnSpc>
                <a:spcPct val="124400"/>
              </a:lnSpc>
              <a:spcBef>
                <a:spcPts val="95"/>
              </a:spcBef>
            </a:pPr>
            <a:r>
              <a:rPr sz="3000" b="1" spc="-10" dirty="0">
                <a:solidFill>
                  <a:srgbClr val="FFFFFF"/>
                </a:solidFill>
                <a:latin typeface="Gotham"/>
                <a:cs typeface="Gotham"/>
              </a:rPr>
              <a:t>Improved Accuracy</a:t>
            </a:r>
            <a:endParaRPr sz="3000">
              <a:latin typeface="Gotham"/>
              <a:cs typeface="Gotha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36894" y="6496662"/>
            <a:ext cx="1565868" cy="15658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82120" y="6496662"/>
            <a:ext cx="1332848" cy="13328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76153" y="6496662"/>
            <a:ext cx="1438260" cy="1438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16210" y="6496662"/>
            <a:ext cx="1565868" cy="15658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687765" y="8263699"/>
            <a:ext cx="2744470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 marR="5080" indent="-141605">
              <a:lnSpc>
                <a:spcPct val="118500"/>
              </a:lnSpc>
              <a:spcBef>
                <a:spcPts val="95"/>
              </a:spcBef>
            </a:pP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Standardized </a:t>
            </a:r>
            <a:r>
              <a:rPr sz="3150" b="1" dirty="0">
                <a:solidFill>
                  <a:srgbClr val="FFFFFF"/>
                </a:solidFill>
                <a:latin typeface="Gotham"/>
                <a:cs typeface="Gotham"/>
              </a:rPr>
              <a:t>Data </a:t>
            </a: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Format</a:t>
            </a:r>
            <a:endParaRPr sz="315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9939" y="8263699"/>
            <a:ext cx="1997075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95" marR="5080" indent="-138430">
              <a:lnSpc>
                <a:spcPct val="118500"/>
              </a:lnSpc>
              <a:spcBef>
                <a:spcPts val="95"/>
              </a:spcBef>
            </a:pPr>
            <a:r>
              <a:rPr sz="3150" b="1" dirty="0">
                <a:solidFill>
                  <a:srgbClr val="FFFFFF"/>
                </a:solidFill>
                <a:latin typeface="Gotham"/>
                <a:cs typeface="Gotham"/>
              </a:rPr>
              <a:t>Real-</a:t>
            </a:r>
            <a:r>
              <a:rPr sz="3150" b="1" spc="-20" dirty="0">
                <a:solidFill>
                  <a:srgbClr val="FFFFFF"/>
                </a:solidFill>
                <a:latin typeface="Gotham"/>
                <a:cs typeface="Gotham"/>
              </a:rPr>
              <a:t>time </a:t>
            </a: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Updates</a:t>
            </a:r>
            <a:endParaRPr sz="315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6575" y="8263699"/>
            <a:ext cx="2324735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indent="-46355">
              <a:lnSpc>
                <a:spcPct val="118500"/>
              </a:lnSpc>
              <a:spcBef>
                <a:spcPts val="95"/>
              </a:spcBef>
            </a:pP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Automated Workflows</a:t>
            </a:r>
            <a:endParaRPr sz="315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73915" y="8263699"/>
            <a:ext cx="2442210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955">
              <a:lnSpc>
                <a:spcPct val="118500"/>
              </a:lnSpc>
              <a:spcBef>
                <a:spcPts val="95"/>
              </a:spcBef>
            </a:pPr>
            <a:r>
              <a:rPr sz="3150" b="1" spc="-10" dirty="0">
                <a:solidFill>
                  <a:srgbClr val="FFFFFF"/>
                </a:solidFill>
                <a:latin typeface="Gotham"/>
                <a:cs typeface="Gotham"/>
              </a:rPr>
              <a:t>Enhanced Traceability</a:t>
            </a:r>
            <a:endParaRPr sz="315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9973290" cy="9068435"/>
            <a:chOff x="-1" y="0"/>
            <a:chExt cx="19973290" cy="9068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19973121" cy="9068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6865" y="7832222"/>
              <a:ext cx="2502541" cy="5169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55202" y="8605897"/>
            <a:ext cx="8782685" cy="159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90"/>
              </a:spcBef>
            </a:pPr>
            <a:r>
              <a:rPr sz="4350" dirty="0">
                <a:solidFill>
                  <a:srgbClr val="00CAD6"/>
                </a:solidFill>
                <a:latin typeface="Gotham"/>
                <a:cs typeface="Gotham"/>
              </a:rPr>
              <a:t>Jordan</a:t>
            </a:r>
            <a:r>
              <a:rPr sz="4350" spc="-135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4350" dirty="0">
                <a:solidFill>
                  <a:srgbClr val="00CAD6"/>
                </a:solidFill>
                <a:latin typeface="Gotham"/>
                <a:cs typeface="Gotham"/>
              </a:rPr>
              <a:t>website:</a:t>
            </a:r>
            <a:r>
              <a:rPr sz="4350" spc="-130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4350" spc="-25" dirty="0">
                <a:solidFill>
                  <a:srgbClr val="FFFFFF"/>
                </a:solidFill>
                <a:latin typeface="Gotham"/>
                <a:cs typeface="Gotham"/>
              </a:rPr>
              <a:t>jo.invoiceq.com </a:t>
            </a:r>
            <a:r>
              <a:rPr sz="4350" dirty="0">
                <a:solidFill>
                  <a:srgbClr val="00CAD6"/>
                </a:solidFill>
                <a:latin typeface="Gotham"/>
                <a:cs typeface="Gotham"/>
              </a:rPr>
              <a:t>KSA</a:t>
            </a:r>
            <a:r>
              <a:rPr sz="4350" spc="-155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4350" dirty="0">
                <a:solidFill>
                  <a:srgbClr val="00CAD6"/>
                </a:solidFill>
                <a:latin typeface="Gotham"/>
                <a:cs typeface="Gotham"/>
              </a:rPr>
              <a:t>website:</a:t>
            </a:r>
            <a:r>
              <a:rPr sz="4350" spc="-140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4350" spc="-10" dirty="0">
                <a:solidFill>
                  <a:srgbClr val="FFFFFF"/>
                </a:solidFill>
                <a:latin typeface="Gotham"/>
                <a:cs typeface="Gotham"/>
              </a:rPr>
              <a:t>invoiceq.com</a:t>
            </a:r>
            <a:endParaRPr sz="4350">
              <a:latin typeface="Gotham"/>
              <a:cs typeface="Gotha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88924" y="5974739"/>
            <a:ext cx="320865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150" b="1" dirty="0">
                <a:solidFill>
                  <a:srgbClr val="00CAD6"/>
                </a:solidFill>
                <a:latin typeface="Gotham"/>
                <a:cs typeface="Gotham"/>
              </a:rPr>
              <a:t>More</a:t>
            </a:r>
            <a:r>
              <a:rPr sz="5150" b="1" spc="-140" dirty="0">
                <a:solidFill>
                  <a:srgbClr val="00CAD6"/>
                </a:solidFill>
                <a:latin typeface="Gotham"/>
                <a:cs typeface="Gotham"/>
              </a:rPr>
              <a:t> </a:t>
            </a:r>
            <a:r>
              <a:rPr sz="5150" b="1" spc="-20" dirty="0">
                <a:solidFill>
                  <a:srgbClr val="00CAD6"/>
                </a:solidFill>
                <a:latin typeface="Gotham"/>
                <a:cs typeface="Gotham"/>
              </a:rPr>
              <a:t>Info</a:t>
            </a:r>
            <a:endParaRPr sz="5150">
              <a:latin typeface="Gotham"/>
              <a:cs typeface="Gotha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1619" y="6991043"/>
            <a:ext cx="3183159" cy="3183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38" y="2240580"/>
            <a:ext cx="19971162" cy="9067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9953" rIns="0" bIns="0" rtlCol="0">
            <a:spAutoFit/>
          </a:bodyPr>
          <a:lstStyle/>
          <a:p>
            <a:pPr marL="1981200">
              <a:lnSpc>
                <a:spcPct val="100000"/>
              </a:lnSpc>
              <a:spcBef>
                <a:spcPts val="130"/>
              </a:spcBef>
            </a:pPr>
            <a:r>
              <a:rPr dirty="0"/>
              <a:t>What</a:t>
            </a:r>
            <a:r>
              <a:rPr spc="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E-</a:t>
            </a:r>
            <a:r>
              <a:rPr spc="-10" dirty="0"/>
              <a:t>invoicing?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0">
              <a:lnSpc>
                <a:spcPct val="100499"/>
              </a:lnSpc>
              <a:spcBef>
                <a:spcPts val="95"/>
              </a:spcBef>
            </a:pPr>
            <a:r>
              <a:rPr dirty="0"/>
              <a:t>The Future of Invoicing: E-Invoicing </a:t>
            </a:r>
            <a:r>
              <a:rPr spc="-25" dirty="0"/>
              <a:t>on </a:t>
            </a:r>
            <a:r>
              <a:rPr dirty="0"/>
              <a:t>The </a:t>
            </a:r>
            <a:r>
              <a:rPr spc="-20" dirty="0"/>
              <a:t>Rise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pc="-20" dirty="0"/>
          </a:p>
          <a:p>
            <a:pPr marL="201295" marR="56515" indent="-189230">
              <a:lnSpc>
                <a:spcPct val="100499"/>
              </a:lnSpc>
            </a:pPr>
            <a:r>
              <a:rPr b="0" spc="170" dirty="0">
                <a:latin typeface="Gotham"/>
                <a:cs typeface="Gotham"/>
              </a:rPr>
              <a:t>-</a:t>
            </a:r>
            <a:r>
              <a:rPr b="0" dirty="0">
                <a:latin typeface="Gotham"/>
                <a:cs typeface="Gotham"/>
              </a:rPr>
              <a:t>E-invoicing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is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becoming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the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new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spc="-10" dirty="0">
                <a:latin typeface="Gotham"/>
                <a:cs typeface="Gotham"/>
              </a:rPr>
              <a:t>global </a:t>
            </a:r>
            <a:r>
              <a:rPr b="0" dirty="0">
                <a:latin typeface="Gotham"/>
                <a:cs typeface="Gotham"/>
              </a:rPr>
              <a:t>standard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for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business</a:t>
            </a:r>
            <a:r>
              <a:rPr b="0" spc="-55" dirty="0">
                <a:latin typeface="Gotham"/>
                <a:cs typeface="Gotham"/>
              </a:rPr>
              <a:t> </a:t>
            </a:r>
            <a:r>
              <a:rPr b="0" spc="-10" dirty="0">
                <a:latin typeface="Gotham"/>
                <a:cs typeface="Gotham"/>
              </a:rPr>
              <a:t>transactions.</a:t>
            </a: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b="0" spc="-10" dirty="0">
              <a:latin typeface="Gotham"/>
              <a:cs typeface="Gotham"/>
            </a:endParaRPr>
          </a:p>
          <a:p>
            <a:pPr marL="201295" marR="1045844" indent="-189230">
              <a:lnSpc>
                <a:spcPct val="100499"/>
              </a:lnSpc>
            </a:pPr>
            <a:r>
              <a:rPr b="0" spc="170" dirty="0">
                <a:latin typeface="Gotham"/>
                <a:cs typeface="Gotham"/>
              </a:rPr>
              <a:t>-</a:t>
            </a:r>
            <a:r>
              <a:rPr b="0" dirty="0">
                <a:latin typeface="Gotham"/>
                <a:cs typeface="Gotham"/>
              </a:rPr>
              <a:t>Many</a:t>
            </a:r>
            <a:r>
              <a:rPr b="0" spc="-6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Middle</a:t>
            </a:r>
            <a:r>
              <a:rPr b="0" spc="-45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Eastern</a:t>
            </a:r>
            <a:r>
              <a:rPr b="0" spc="-45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countries</a:t>
            </a:r>
            <a:r>
              <a:rPr b="0" spc="-45" dirty="0">
                <a:latin typeface="Gotham"/>
                <a:cs typeface="Gotham"/>
              </a:rPr>
              <a:t> </a:t>
            </a:r>
            <a:r>
              <a:rPr b="0" spc="-25" dirty="0">
                <a:latin typeface="Gotham"/>
                <a:cs typeface="Gotham"/>
              </a:rPr>
              <a:t>are </a:t>
            </a:r>
            <a:r>
              <a:rPr b="0" dirty="0">
                <a:latin typeface="Gotham"/>
                <a:cs typeface="Gotham"/>
              </a:rPr>
              <a:t>mandating</a:t>
            </a:r>
            <a:r>
              <a:rPr b="0" spc="-2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E-</a:t>
            </a:r>
            <a:r>
              <a:rPr b="0" spc="-10" dirty="0">
                <a:latin typeface="Gotham"/>
                <a:cs typeface="Gotham"/>
              </a:rPr>
              <a:t>invoices.</a:t>
            </a: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b="0" spc="-10" dirty="0">
              <a:latin typeface="Gotham"/>
              <a:cs typeface="Gotham"/>
            </a:endParaRPr>
          </a:p>
          <a:p>
            <a:pPr marL="201295" marR="5080" indent="-189230">
              <a:lnSpc>
                <a:spcPct val="100499"/>
              </a:lnSpc>
            </a:pPr>
            <a:r>
              <a:rPr b="0" spc="170" dirty="0">
                <a:latin typeface="Gotham"/>
                <a:cs typeface="Gotham"/>
              </a:rPr>
              <a:t>-</a:t>
            </a:r>
            <a:r>
              <a:rPr b="0" dirty="0">
                <a:latin typeface="Gotham"/>
                <a:cs typeface="Gotham"/>
              </a:rPr>
              <a:t>Regulations</a:t>
            </a:r>
            <a:r>
              <a:rPr b="0" spc="-8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may</a:t>
            </a:r>
            <a:r>
              <a:rPr b="0" spc="-65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vary</a:t>
            </a:r>
            <a:r>
              <a:rPr b="0" spc="-65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from</a:t>
            </a:r>
            <a:r>
              <a:rPr b="0" spc="-65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country</a:t>
            </a:r>
            <a:r>
              <a:rPr b="0" spc="-65" dirty="0">
                <a:latin typeface="Gotham"/>
                <a:cs typeface="Gotham"/>
              </a:rPr>
              <a:t> </a:t>
            </a:r>
            <a:r>
              <a:rPr b="0" spc="-25" dirty="0">
                <a:latin typeface="Gotham"/>
                <a:cs typeface="Gotham"/>
              </a:rPr>
              <a:t>to </a:t>
            </a:r>
            <a:r>
              <a:rPr b="0" spc="-20" dirty="0">
                <a:latin typeface="Gotham"/>
                <a:cs typeface="Gotham"/>
              </a:rPr>
              <a:t>country,</a:t>
            </a:r>
            <a:r>
              <a:rPr b="0" spc="-5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but</a:t>
            </a:r>
            <a:r>
              <a:rPr b="0" spc="-4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the</a:t>
            </a:r>
            <a:r>
              <a:rPr b="0" spc="-4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goal</a:t>
            </a:r>
            <a:r>
              <a:rPr b="0" spc="-4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remains</a:t>
            </a:r>
            <a:r>
              <a:rPr b="0" spc="-40" dirty="0">
                <a:latin typeface="Gotham"/>
                <a:cs typeface="Gotham"/>
              </a:rPr>
              <a:t> </a:t>
            </a:r>
            <a:r>
              <a:rPr b="0" dirty="0">
                <a:latin typeface="Gotham"/>
                <a:cs typeface="Gotham"/>
              </a:rPr>
              <a:t>the</a:t>
            </a:r>
            <a:r>
              <a:rPr b="0" spc="-40" dirty="0">
                <a:latin typeface="Gotham"/>
                <a:cs typeface="Gotham"/>
              </a:rPr>
              <a:t> </a:t>
            </a:r>
            <a:r>
              <a:rPr b="0" spc="-10" dirty="0">
                <a:latin typeface="Gotham"/>
                <a:cs typeface="Gotham"/>
              </a:rPr>
              <a:t>same.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0291" y="1434715"/>
            <a:ext cx="9434195" cy="24447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9650"/>
              </a:lnSpc>
              <a:spcBef>
                <a:spcPts val="10"/>
              </a:spcBef>
            </a:pPr>
            <a:r>
              <a:rPr dirty="0"/>
              <a:t>E-</a:t>
            </a:r>
            <a:r>
              <a:rPr spc="-10" dirty="0"/>
              <a:t>invoicing </a:t>
            </a:r>
            <a:r>
              <a:rPr dirty="0"/>
              <a:t>Around</a:t>
            </a:r>
            <a:r>
              <a:rPr spc="-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20" dirty="0"/>
              <a:t>World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3265" y="0"/>
            <a:ext cx="8690834" cy="11308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74D4682-74FC-42A0-A41E-AA46E0B8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4353" y="5848492"/>
            <a:ext cx="3078916" cy="30789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E27BBC3-9CD1-4BC5-A2E1-D84B6754E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6650" y="740308"/>
            <a:ext cx="5657850" cy="56578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8568050" y="1905701"/>
            <a:ext cx="9848853" cy="7040245"/>
            <a:chOff x="8568050" y="1905701"/>
            <a:chExt cx="9848853" cy="7040245"/>
          </a:xfrm>
        </p:grpSpPr>
        <p:sp>
          <p:nvSpPr>
            <p:cNvPr id="3" name="object 3"/>
            <p:cNvSpPr/>
            <p:nvPr/>
          </p:nvSpPr>
          <p:spPr>
            <a:xfrm>
              <a:off x="8568053" y="1905701"/>
              <a:ext cx="9848850" cy="7040245"/>
            </a:xfrm>
            <a:custGeom>
              <a:avLst/>
              <a:gdLst/>
              <a:ahLst/>
              <a:cxnLst/>
              <a:rect l="l" t="t" r="r" b="b"/>
              <a:pathLst>
                <a:path w="9848850" h="7040245">
                  <a:moveTo>
                    <a:pt x="0" y="0"/>
                  </a:moveTo>
                  <a:lnTo>
                    <a:pt x="1408040" y="0"/>
                  </a:lnTo>
                  <a:lnTo>
                    <a:pt x="1408040" y="1408040"/>
                  </a:lnTo>
                  <a:lnTo>
                    <a:pt x="0" y="1408040"/>
                  </a:lnTo>
                  <a:lnTo>
                    <a:pt x="0" y="0"/>
                  </a:lnTo>
                  <a:close/>
                </a:path>
                <a:path w="9848850" h="7040245">
                  <a:moveTo>
                    <a:pt x="1408030" y="0"/>
                  </a:moveTo>
                  <a:lnTo>
                    <a:pt x="2816071" y="0"/>
                  </a:lnTo>
                  <a:lnTo>
                    <a:pt x="2816071" y="1408040"/>
                  </a:lnTo>
                  <a:lnTo>
                    <a:pt x="1408030" y="1408040"/>
                  </a:lnTo>
                  <a:lnTo>
                    <a:pt x="1408030" y="0"/>
                  </a:lnTo>
                  <a:close/>
                </a:path>
                <a:path w="9848850" h="7040245">
                  <a:moveTo>
                    <a:pt x="2816071" y="0"/>
                  </a:moveTo>
                  <a:lnTo>
                    <a:pt x="4224112" y="0"/>
                  </a:lnTo>
                  <a:lnTo>
                    <a:pt x="4224112" y="1408040"/>
                  </a:lnTo>
                  <a:lnTo>
                    <a:pt x="2816071" y="1408040"/>
                  </a:lnTo>
                  <a:lnTo>
                    <a:pt x="2816071" y="0"/>
                  </a:lnTo>
                  <a:close/>
                </a:path>
                <a:path w="9848850" h="7040245">
                  <a:moveTo>
                    <a:pt x="4224112" y="0"/>
                  </a:moveTo>
                  <a:lnTo>
                    <a:pt x="5632153" y="0"/>
                  </a:lnTo>
                  <a:lnTo>
                    <a:pt x="5632153" y="1408040"/>
                  </a:lnTo>
                  <a:lnTo>
                    <a:pt x="4224112" y="1408040"/>
                  </a:lnTo>
                  <a:lnTo>
                    <a:pt x="4224112" y="0"/>
                  </a:lnTo>
                  <a:close/>
                </a:path>
                <a:path w="9848850" h="7040245">
                  <a:moveTo>
                    <a:pt x="5632153" y="0"/>
                  </a:moveTo>
                  <a:lnTo>
                    <a:pt x="7040194" y="0"/>
                  </a:lnTo>
                  <a:lnTo>
                    <a:pt x="7040194" y="1408040"/>
                  </a:lnTo>
                  <a:lnTo>
                    <a:pt x="5632153" y="1408040"/>
                  </a:lnTo>
                  <a:lnTo>
                    <a:pt x="5632153" y="0"/>
                  </a:lnTo>
                  <a:close/>
                </a:path>
                <a:path w="9848850" h="7040245">
                  <a:moveTo>
                    <a:pt x="0" y="1408040"/>
                  </a:moveTo>
                  <a:lnTo>
                    <a:pt x="1408040" y="1408040"/>
                  </a:lnTo>
                  <a:lnTo>
                    <a:pt x="1408040" y="2816081"/>
                  </a:lnTo>
                  <a:lnTo>
                    <a:pt x="0" y="2816081"/>
                  </a:lnTo>
                  <a:lnTo>
                    <a:pt x="0" y="1408040"/>
                  </a:lnTo>
                  <a:close/>
                </a:path>
                <a:path w="9848850" h="7040245">
                  <a:moveTo>
                    <a:pt x="1408030" y="1408040"/>
                  </a:moveTo>
                  <a:lnTo>
                    <a:pt x="2816071" y="1408040"/>
                  </a:lnTo>
                  <a:lnTo>
                    <a:pt x="2816071" y="2816081"/>
                  </a:lnTo>
                  <a:lnTo>
                    <a:pt x="1408030" y="2816081"/>
                  </a:lnTo>
                  <a:lnTo>
                    <a:pt x="1408030" y="1408040"/>
                  </a:lnTo>
                  <a:close/>
                </a:path>
                <a:path w="9848850" h="7040245">
                  <a:moveTo>
                    <a:pt x="2816071" y="1408040"/>
                  </a:moveTo>
                  <a:lnTo>
                    <a:pt x="4224112" y="1408040"/>
                  </a:lnTo>
                  <a:lnTo>
                    <a:pt x="4224112" y="2816081"/>
                  </a:lnTo>
                  <a:lnTo>
                    <a:pt x="2816071" y="2816081"/>
                  </a:lnTo>
                  <a:lnTo>
                    <a:pt x="2816071" y="1408040"/>
                  </a:lnTo>
                  <a:close/>
                </a:path>
                <a:path w="9848850" h="7040245">
                  <a:moveTo>
                    <a:pt x="4224112" y="1408040"/>
                  </a:moveTo>
                  <a:lnTo>
                    <a:pt x="5632153" y="1408040"/>
                  </a:lnTo>
                  <a:lnTo>
                    <a:pt x="5632153" y="2816081"/>
                  </a:lnTo>
                  <a:lnTo>
                    <a:pt x="4224112" y="2816081"/>
                  </a:lnTo>
                  <a:lnTo>
                    <a:pt x="4224112" y="1408040"/>
                  </a:lnTo>
                  <a:close/>
                </a:path>
                <a:path w="9848850" h="7040245">
                  <a:moveTo>
                    <a:pt x="5632153" y="1408040"/>
                  </a:moveTo>
                  <a:lnTo>
                    <a:pt x="7040194" y="1408040"/>
                  </a:lnTo>
                  <a:lnTo>
                    <a:pt x="7040194" y="2816081"/>
                  </a:lnTo>
                  <a:lnTo>
                    <a:pt x="5632153" y="2816081"/>
                  </a:lnTo>
                  <a:lnTo>
                    <a:pt x="5632153" y="1408040"/>
                  </a:lnTo>
                  <a:close/>
                </a:path>
                <a:path w="9848850" h="7040245">
                  <a:moveTo>
                    <a:pt x="0" y="2816071"/>
                  </a:moveTo>
                  <a:lnTo>
                    <a:pt x="1408040" y="2816071"/>
                  </a:lnTo>
                  <a:lnTo>
                    <a:pt x="1408040" y="4224112"/>
                  </a:lnTo>
                  <a:lnTo>
                    <a:pt x="0" y="4224112"/>
                  </a:lnTo>
                  <a:lnTo>
                    <a:pt x="0" y="2816071"/>
                  </a:lnTo>
                  <a:close/>
                </a:path>
                <a:path w="9848850" h="7040245">
                  <a:moveTo>
                    <a:pt x="1408030" y="2816071"/>
                  </a:moveTo>
                  <a:lnTo>
                    <a:pt x="2816071" y="2816071"/>
                  </a:lnTo>
                  <a:lnTo>
                    <a:pt x="2816071" y="4224112"/>
                  </a:lnTo>
                  <a:lnTo>
                    <a:pt x="1408030" y="4224112"/>
                  </a:lnTo>
                  <a:lnTo>
                    <a:pt x="1408030" y="2816071"/>
                  </a:lnTo>
                  <a:close/>
                </a:path>
                <a:path w="9848850" h="7040245">
                  <a:moveTo>
                    <a:pt x="2816071" y="2816071"/>
                  </a:moveTo>
                  <a:lnTo>
                    <a:pt x="4224112" y="2816071"/>
                  </a:lnTo>
                  <a:lnTo>
                    <a:pt x="4224112" y="4224112"/>
                  </a:lnTo>
                  <a:lnTo>
                    <a:pt x="2816071" y="4224112"/>
                  </a:lnTo>
                  <a:lnTo>
                    <a:pt x="2816071" y="2816071"/>
                  </a:lnTo>
                  <a:close/>
                </a:path>
                <a:path w="9848850" h="7040245">
                  <a:moveTo>
                    <a:pt x="4224112" y="2816071"/>
                  </a:moveTo>
                  <a:lnTo>
                    <a:pt x="5632153" y="2816071"/>
                  </a:lnTo>
                  <a:lnTo>
                    <a:pt x="5632153" y="4224112"/>
                  </a:lnTo>
                  <a:lnTo>
                    <a:pt x="4224112" y="4224112"/>
                  </a:lnTo>
                  <a:lnTo>
                    <a:pt x="4224112" y="2816071"/>
                  </a:lnTo>
                  <a:close/>
                </a:path>
                <a:path w="9848850" h="7040245">
                  <a:moveTo>
                    <a:pt x="5632153" y="2816071"/>
                  </a:moveTo>
                  <a:lnTo>
                    <a:pt x="7040194" y="2816071"/>
                  </a:lnTo>
                  <a:lnTo>
                    <a:pt x="7040194" y="4224112"/>
                  </a:lnTo>
                  <a:lnTo>
                    <a:pt x="5632153" y="4224112"/>
                  </a:lnTo>
                  <a:lnTo>
                    <a:pt x="5632153" y="2816071"/>
                  </a:lnTo>
                  <a:close/>
                </a:path>
                <a:path w="9848850" h="7040245">
                  <a:moveTo>
                    <a:pt x="0" y="4224112"/>
                  </a:moveTo>
                  <a:lnTo>
                    <a:pt x="1408040" y="4224112"/>
                  </a:lnTo>
                  <a:lnTo>
                    <a:pt x="1408040" y="5632153"/>
                  </a:lnTo>
                  <a:lnTo>
                    <a:pt x="0" y="5632153"/>
                  </a:lnTo>
                  <a:lnTo>
                    <a:pt x="0" y="4224112"/>
                  </a:lnTo>
                  <a:close/>
                </a:path>
                <a:path w="9848850" h="7040245">
                  <a:moveTo>
                    <a:pt x="1408030" y="4224112"/>
                  </a:moveTo>
                  <a:lnTo>
                    <a:pt x="2816071" y="4224112"/>
                  </a:lnTo>
                  <a:lnTo>
                    <a:pt x="2816071" y="5632153"/>
                  </a:lnTo>
                  <a:lnTo>
                    <a:pt x="1408030" y="5632153"/>
                  </a:lnTo>
                  <a:lnTo>
                    <a:pt x="1408030" y="4224112"/>
                  </a:lnTo>
                  <a:close/>
                </a:path>
                <a:path w="9848850" h="7040245">
                  <a:moveTo>
                    <a:pt x="2816071" y="4224112"/>
                  </a:moveTo>
                  <a:lnTo>
                    <a:pt x="4224112" y="4224112"/>
                  </a:lnTo>
                  <a:lnTo>
                    <a:pt x="4224112" y="5632153"/>
                  </a:lnTo>
                  <a:lnTo>
                    <a:pt x="2816071" y="5632153"/>
                  </a:lnTo>
                  <a:lnTo>
                    <a:pt x="2816071" y="4224112"/>
                  </a:lnTo>
                  <a:close/>
                </a:path>
                <a:path w="9848850" h="7040245">
                  <a:moveTo>
                    <a:pt x="4224112" y="4224112"/>
                  </a:moveTo>
                  <a:lnTo>
                    <a:pt x="5632153" y="4224112"/>
                  </a:lnTo>
                  <a:lnTo>
                    <a:pt x="5632153" y="5632153"/>
                  </a:lnTo>
                  <a:lnTo>
                    <a:pt x="4224112" y="5632153"/>
                  </a:lnTo>
                  <a:lnTo>
                    <a:pt x="4224112" y="4224112"/>
                  </a:lnTo>
                  <a:close/>
                </a:path>
                <a:path w="9848850" h="7040245">
                  <a:moveTo>
                    <a:pt x="5632153" y="4224112"/>
                  </a:moveTo>
                  <a:lnTo>
                    <a:pt x="7040194" y="4224112"/>
                  </a:lnTo>
                  <a:lnTo>
                    <a:pt x="7040194" y="5632153"/>
                  </a:lnTo>
                  <a:lnTo>
                    <a:pt x="5632153" y="5632153"/>
                  </a:lnTo>
                  <a:lnTo>
                    <a:pt x="5632153" y="4224112"/>
                  </a:lnTo>
                  <a:close/>
                </a:path>
                <a:path w="9848850" h="7040245">
                  <a:moveTo>
                    <a:pt x="0" y="5632153"/>
                  </a:moveTo>
                  <a:lnTo>
                    <a:pt x="1408040" y="5632153"/>
                  </a:lnTo>
                  <a:lnTo>
                    <a:pt x="1408040" y="7040194"/>
                  </a:lnTo>
                  <a:lnTo>
                    <a:pt x="0" y="7040194"/>
                  </a:lnTo>
                  <a:lnTo>
                    <a:pt x="0" y="5632153"/>
                  </a:lnTo>
                  <a:close/>
                </a:path>
                <a:path w="9848850" h="7040245">
                  <a:moveTo>
                    <a:pt x="1408030" y="5632153"/>
                  </a:moveTo>
                  <a:lnTo>
                    <a:pt x="2816071" y="5632153"/>
                  </a:lnTo>
                  <a:lnTo>
                    <a:pt x="2816071" y="7040194"/>
                  </a:lnTo>
                  <a:lnTo>
                    <a:pt x="1408030" y="7040194"/>
                  </a:lnTo>
                  <a:lnTo>
                    <a:pt x="1408030" y="5632153"/>
                  </a:lnTo>
                  <a:close/>
                </a:path>
                <a:path w="9848850" h="7040245">
                  <a:moveTo>
                    <a:pt x="2816071" y="5632153"/>
                  </a:moveTo>
                  <a:lnTo>
                    <a:pt x="4224112" y="5632153"/>
                  </a:lnTo>
                  <a:lnTo>
                    <a:pt x="4224112" y="7040194"/>
                  </a:lnTo>
                  <a:lnTo>
                    <a:pt x="2816071" y="7040194"/>
                  </a:lnTo>
                  <a:lnTo>
                    <a:pt x="2816071" y="5632153"/>
                  </a:lnTo>
                  <a:close/>
                </a:path>
                <a:path w="9848850" h="7040245">
                  <a:moveTo>
                    <a:pt x="4224112" y="5632153"/>
                  </a:moveTo>
                  <a:lnTo>
                    <a:pt x="5632153" y="5632153"/>
                  </a:lnTo>
                  <a:lnTo>
                    <a:pt x="5632153" y="7040194"/>
                  </a:lnTo>
                  <a:lnTo>
                    <a:pt x="4224112" y="7040194"/>
                  </a:lnTo>
                  <a:lnTo>
                    <a:pt x="4224112" y="5632153"/>
                  </a:lnTo>
                  <a:close/>
                </a:path>
                <a:path w="9848850" h="7040245">
                  <a:moveTo>
                    <a:pt x="5632153" y="5632153"/>
                  </a:moveTo>
                  <a:lnTo>
                    <a:pt x="7040194" y="5632153"/>
                  </a:lnTo>
                  <a:lnTo>
                    <a:pt x="7040194" y="7040194"/>
                  </a:lnTo>
                  <a:lnTo>
                    <a:pt x="5632153" y="7040194"/>
                  </a:lnTo>
                  <a:lnTo>
                    <a:pt x="5632153" y="5632153"/>
                  </a:lnTo>
                  <a:close/>
                </a:path>
                <a:path w="9848850" h="7040245">
                  <a:moveTo>
                    <a:pt x="7036445" y="0"/>
                  </a:moveTo>
                  <a:lnTo>
                    <a:pt x="8444486" y="0"/>
                  </a:lnTo>
                  <a:lnTo>
                    <a:pt x="8444486" y="1408040"/>
                  </a:lnTo>
                  <a:lnTo>
                    <a:pt x="7036445" y="1408040"/>
                  </a:lnTo>
                  <a:lnTo>
                    <a:pt x="7036445" y="0"/>
                  </a:lnTo>
                  <a:close/>
                </a:path>
                <a:path w="9848850" h="7040245">
                  <a:moveTo>
                    <a:pt x="7036445" y="1408040"/>
                  </a:moveTo>
                  <a:lnTo>
                    <a:pt x="8444486" y="1408040"/>
                  </a:lnTo>
                  <a:lnTo>
                    <a:pt x="8444486" y="2816081"/>
                  </a:lnTo>
                  <a:lnTo>
                    <a:pt x="7036445" y="2816081"/>
                  </a:lnTo>
                  <a:lnTo>
                    <a:pt x="7036445" y="1408040"/>
                  </a:lnTo>
                  <a:close/>
                </a:path>
                <a:path w="9848850" h="7040245">
                  <a:moveTo>
                    <a:pt x="7036445" y="2816071"/>
                  </a:moveTo>
                  <a:lnTo>
                    <a:pt x="8444486" y="2816071"/>
                  </a:lnTo>
                  <a:lnTo>
                    <a:pt x="8444486" y="4224112"/>
                  </a:lnTo>
                  <a:lnTo>
                    <a:pt x="7036445" y="4224112"/>
                  </a:lnTo>
                  <a:lnTo>
                    <a:pt x="7036445" y="2816071"/>
                  </a:lnTo>
                  <a:close/>
                </a:path>
                <a:path w="9848850" h="7040245">
                  <a:moveTo>
                    <a:pt x="7036445" y="4224112"/>
                  </a:moveTo>
                  <a:lnTo>
                    <a:pt x="8444486" y="4224112"/>
                  </a:lnTo>
                  <a:lnTo>
                    <a:pt x="8444486" y="5632153"/>
                  </a:lnTo>
                  <a:lnTo>
                    <a:pt x="7036445" y="5632153"/>
                  </a:lnTo>
                  <a:lnTo>
                    <a:pt x="7036445" y="4224112"/>
                  </a:lnTo>
                  <a:close/>
                </a:path>
                <a:path w="9848850" h="7040245">
                  <a:moveTo>
                    <a:pt x="7036445" y="5632153"/>
                  </a:moveTo>
                  <a:lnTo>
                    <a:pt x="8444486" y="5632153"/>
                  </a:lnTo>
                  <a:lnTo>
                    <a:pt x="8444486" y="7040194"/>
                  </a:lnTo>
                  <a:lnTo>
                    <a:pt x="7036445" y="7040194"/>
                  </a:lnTo>
                  <a:lnTo>
                    <a:pt x="7036445" y="5632153"/>
                  </a:lnTo>
                  <a:close/>
                </a:path>
                <a:path w="9848850" h="7040245">
                  <a:moveTo>
                    <a:pt x="8440737" y="0"/>
                  </a:moveTo>
                  <a:lnTo>
                    <a:pt x="9848778" y="0"/>
                  </a:lnTo>
                  <a:lnTo>
                    <a:pt x="9848778" y="1408040"/>
                  </a:lnTo>
                  <a:lnTo>
                    <a:pt x="8440737" y="1408040"/>
                  </a:lnTo>
                  <a:lnTo>
                    <a:pt x="8440737" y="0"/>
                  </a:lnTo>
                  <a:close/>
                </a:path>
                <a:path w="9848850" h="7040245">
                  <a:moveTo>
                    <a:pt x="8440737" y="1408040"/>
                  </a:moveTo>
                  <a:lnTo>
                    <a:pt x="9848778" y="1408040"/>
                  </a:lnTo>
                  <a:lnTo>
                    <a:pt x="9848778" y="2816081"/>
                  </a:lnTo>
                  <a:lnTo>
                    <a:pt x="8440737" y="2816081"/>
                  </a:lnTo>
                  <a:lnTo>
                    <a:pt x="8440737" y="1408040"/>
                  </a:lnTo>
                  <a:close/>
                </a:path>
                <a:path w="9848850" h="7040245">
                  <a:moveTo>
                    <a:pt x="8440737" y="2816071"/>
                  </a:moveTo>
                  <a:lnTo>
                    <a:pt x="9848778" y="2816071"/>
                  </a:lnTo>
                  <a:lnTo>
                    <a:pt x="9848778" y="4224112"/>
                  </a:lnTo>
                  <a:lnTo>
                    <a:pt x="8440737" y="4224112"/>
                  </a:lnTo>
                  <a:lnTo>
                    <a:pt x="8440737" y="2816071"/>
                  </a:lnTo>
                  <a:close/>
                </a:path>
                <a:path w="9848850" h="7040245">
                  <a:moveTo>
                    <a:pt x="8440737" y="4224112"/>
                  </a:moveTo>
                  <a:lnTo>
                    <a:pt x="9848778" y="4224112"/>
                  </a:lnTo>
                  <a:lnTo>
                    <a:pt x="9848778" y="5632153"/>
                  </a:lnTo>
                  <a:lnTo>
                    <a:pt x="8440737" y="5632153"/>
                  </a:lnTo>
                  <a:lnTo>
                    <a:pt x="8440737" y="4224112"/>
                  </a:lnTo>
                  <a:close/>
                </a:path>
                <a:path w="9848850" h="7040245">
                  <a:moveTo>
                    <a:pt x="8440737" y="5632153"/>
                  </a:moveTo>
                  <a:lnTo>
                    <a:pt x="9848778" y="5632153"/>
                  </a:lnTo>
                  <a:lnTo>
                    <a:pt x="9848778" y="7040194"/>
                  </a:lnTo>
                  <a:lnTo>
                    <a:pt x="8440737" y="7040194"/>
                  </a:lnTo>
                  <a:lnTo>
                    <a:pt x="8440737" y="5632153"/>
                  </a:lnTo>
                  <a:close/>
                </a:path>
              </a:pathLst>
            </a:custGeom>
            <a:ln w="7245">
              <a:solidFill>
                <a:srgbClr val="00CA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68050" y="1905701"/>
              <a:ext cx="9848850" cy="7040245"/>
            </a:xfrm>
            <a:custGeom>
              <a:avLst/>
              <a:gdLst/>
              <a:ahLst/>
              <a:cxnLst/>
              <a:rect l="l" t="t" r="r" b="b"/>
              <a:pathLst>
                <a:path w="9848850" h="7040245">
                  <a:moveTo>
                    <a:pt x="0" y="0"/>
                  </a:moveTo>
                  <a:lnTo>
                    <a:pt x="0" y="7040183"/>
                  </a:lnTo>
                  <a:lnTo>
                    <a:pt x="9848768" y="7040183"/>
                  </a:lnTo>
                </a:path>
              </a:pathLst>
            </a:custGeom>
            <a:ln w="56176">
              <a:solidFill>
                <a:srgbClr val="00CA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91694" y="9127432"/>
            <a:ext cx="864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265" dirty="0">
                <a:solidFill>
                  <a:srgbClr val="00CAD6"/>
                </a:solidFill>
                <a:latin typeface="Myriad Pro Light"/>
                <a:cs typeface="Myriad Pro Light"/>
              </a:rPr>
              <a:t>2019</a:t>
            </a:r>
            <a:endParaRPr sz="28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3189" y="9127432"/>
            <a:ext cx="92519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375" dirty="0">
                <a:solidFill>
                  <a:srgbClr val="00CAD6"/>
                </a:solidFill>
                <a:latin typeface="Myriad Pro Light"/>
                <a:cs typeface="Myriad Pro Light"/>
              </a:rPr>
              <a:t>2035</a:t>
            </a:r>
            <a:endParaRPr sz="28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6320" y="6843249"/>
            <a:ext cx="2234981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160"/>
              </a:lnSpc>
              <a:spcBef>
                <a:spcPts val="95"/>
              </a:spcBef>
            </a:pPr>
            <a:r>
              <a:rPr sz="4550" spc="260" dirty="0">
                <a:solidFill>
                  <a:srgbClr val="FFFFFF"/>
                </a:solidFill>
                <a:latin typeface="Gotham Black" pitchFamily="50" charset="0"/>
              </a:rPr>
              <a:t>55</a:t>
            </a:r>
          </a:p>
          <a:p>
            <a:pPr algn="ctr">
              <a:lnSpc>
                <a:spcPts val="4160"/>
              </a:lnSpc>
            </a:pPr>
            <a:r>
              <a:rPr sz="4550" spc="260" dirty="0">
                <a:solidFill>
                  <a:srgbClr val="FFFFFF"/>
                </a:solidFill>
                <a:latin typeface="Gotham Black" pitchFamily="50" charset="0"/>
              </a:rPr>
              <a:t>billion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668238" y="2702074"/>
            <a:ext cx="2089412" cy="104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b="0" spc="919" dirty="0">
                <a:solidFill>
                  <a:srgbClr val="FFFFFF"/>
                </a:solidFill>
                <a:latin typeface="Gotham Black" pitchFamily="50" charset="0"/>
                <a:cs typeface="Myriad Pro Light"/>
              </a:rPr>
              <a:t>550</a:t>
            </a:r>
            <a:endParaRPr sz="6700" dirty="0">
              <a:latin typeface="Gotham Black" pitchFamily="50" charset="0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92038" y="3745308"/>
            <a:ext cx="2241812" cy="713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50" spc="260" dirty="0">
                <a:solidFill>
                  <a:srgbClr val="FFFFFF"/>
                </a:solidFill>
                <a:latin typeface="Gotham Black" pitchFamily="50" charset="0"/>
              </a:rPr>
              <a:t>billi</a:t>
            </a:r>
            <a:r>
              <a:rPr sz="4550" b="0" spc="260" dirty="0">
                <a:solidFill>
                  <a:srgbClr val="FFFFFF"/>
                </a:solidFill>
                <a:latin typeface="Gotham Black" pitchFamily="50" charset="0"/>
                <a:cs typeface="Myriad Pro Light"/>
              </a:rPr>
              <a:t>on</a:t>
            </a:r>
            <a:endParaRPr sz="4550" dirty="0">
              <a:latin typeface="Gotham Black" pitchFamily="50" charset="0"/>
              <a:cs typeface="Myriad Pro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5637" y="4813406"/>
            <a:ext cx="17703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spc="200" dirty="0">
                <a:solidFill>
                  <a:srgbClr val="00CAD6"/>
                </a:solidFill>
                <a:latin typeface="Myriad Pro Light"/>
                <a:cs typeface="Myriad Pro Light"/>
              </a:rPr>
              <a:t>No.</a:t>
            </a:r>
            <a:r>
              <a:rPr sz="2800" b="0" spc="25" dirty="0">
                <a:solidFill>
                  <a:srgbClr val="00CAD6"/>
                </a:solidFill>
                <a:latin typeface="Myriad Pro Light"/>
                <a:cs typeface="Myriad Pro Light"/>
              </a:rPr>
              <a:t> </a:t>
            </a:r>
            <a:r>
              <a:rPr sz="2800" b="0" spc="195" dirty="0">
                <a:solidFill>
                  <a:srgbClr val="00CAD6"/>
                </a:solidFill>
                <a:latin typeface="Myriad Pro Light"/>
                <a:cs typeface="Myriad Pro Light"/>
              </a:rPr>
              <a:t>Digital </a:t>
            </a:r>
            <a:r>
              <a:rPr sz="2800" b="0" spc="229" dirty="0">
                <a:solidFill>
                  <a:srgbClr val="00CAD6"/>
                </a:solidFill>
                <a:latin typeface="Myriad Pro Light"/>
                <a:cs typeface="Myriad Pro Light"/>
              </a:rPr>
              <a:t>invoices</a:t>
            </a:r>
            <a:endParaRPr sz="28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097" y="3469206"/>
            <a:ext cx="4572635" cy="36703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9650"/>
              </a:lnSpc>
              <a:spcBef>
                <a:spcPts val="10"/>
              </a:spcBef>
            </a:pPr>
            <a:r>
              <a:rPr sz="7800" b="1" spc="-10" dirty="0">
                <a:solidFill>
                  <a:srgbClr val="00CAD6"/>
                </a:solidFill>
                <a:latin typeface="Gotham"/>
                <a:cs typeface="Gotham"/>
              </a:rPr>
              <a:t>Facts </a:t>
            </a:r>
            <a:r>
              <a:rPr sz="7800" b="1" spc="-25" dirty="0">
                <a:solidFill>
                  <a:srgbClr val="00CAD6"/>
                </a:solidFill>
                <a:latin typeface="Gotham"/>
                <a:cs typeface="Gotham"/>
              </a:rPr>
              <a:t>and </a:t>
            </a:r>
            <a:r>
              <a:rPr sz="7800" b="1" spc="-10" dirty="0">
                <a:solidFill>
                  <a:srgbClr val="00CAD6"/>
                </a:solidFill>
                <a:latin typeface="Gotham"/>
                <a:cs typeface="Gotham"/>
              </a:rPr>
              <a:t>Numbers</a:t>
            </a:r>
            <a:endParaRPr sz="7800" dirty="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0"/>
            <a:ext cx="20088860" cy="11307445"/>
          </a:xfrm>
          <a:custGeom>
            <a:avLst/>
            <a:gdLst/>
            <a:ahLst/>
            <a:cxnLst/>
            <a:rect l="l" t="t" r="r" b="b"/>
            <a:pathLst>
              <a:path w="20088860" h="11307445">
                <a:moveTo>
                  <a:pt x="20088466" y="0"/>
                </a:moveTo>
                <a:lnTo>
                  <a:pt x="0" y="0"/>
                </a:lnTo>
                <a:lnTo>
                  <a:pt x="0" y="11306912"/>
                </a:lnTo>
                <a:lnTo>
                  <a:pt x="20088466" y="11306912"/>
                </a:lnTo>
                <a:lnTo>
                  <a:pt x="20088466" y="0"/>
                </a:lnTo>
                <a:close/>
              </a:path>
            </a:pathLst>
          </a:custGeom>
          <a:solidFill>
            <a:srgbClr val="00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957478" cy="90665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9953" rIns="0" bIns="0" rtlCol="0">
            <a:spAutoFit/>
          </a:bodyPr>
          <a:lstStyle/>
          <a:p>
            <a:pPr marL="2896235">
              <a:lnSpc>
                <a:spcPct val="100000"/>
              </a:lnSpc>
              <a:spcBef>
                <a:spcPts val="130"/>
              </a:spcBef>
            </a:pPr>
            <a:r>
              <a:rPr dirty="0"/>
              <a:t>Who’s</a:t>
            </a:r>
            <a:r>
              <a:rPr spc="5" dirty="0"/>
              <a:t> </a:t>
            </a:r>
            <a:r>
              <a:rPr spc="-10" dirty="0"/>
              <a:t>InvoiceQ?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911" y="1030073"/>
            <a:ext cx="9404985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8240" algn="l"/>
                <a:tab pos="6971030" algn="l"/>
              </a:tabLst>
            </a:pPr>
            <a:r>
              <a:rPr sz="7750" spc="-10" dirty="0"/>
              <a:t>Solutions</a:t>
            </a:r>
            <a:r>
              <a:rPr sz="7750" dirty="0"/>
              <a:t>	</a:t>
            </a:r>
            <a:r>
              <a:rPr sz="7750" spc="-25" dirty="0"/>
              <a:t>We</a:t>
            </a:r>
            <a:r>
              <a:rPr sz="7750" dirty="0"/>
              <a:t>	</a:t>
            </a:r>
            <a:r>
              <a:rPr sz="7750" spc="-10" dirty="0"/>
              <a:t>offer</a:t>
            </a:r>
            <a:endParaRPr sz="7750"/>
          </a:p>
        </p:txBody>
      </p:sp>
      <p:grpSp>
        <p:nvGrpSpPr>
          <p:cNvPr id="3" name="object 3"/>
          <p:cNvGrpSpPr/>
          <p:nvPr/>
        </p:nvGrpSpPr>
        <p:grpSpPr>
          <a:xfrm>
            <a:off x="2169758" y="3308800"/>
            <a:ext cx="16453485" cy="6095365"/>
            <a:chOff x="2169758" y="3308800"/>
            <a:chExt cx="16453485" cy="6095365"/>
          </a:xfrm>
        </p:grpSpPr>
        <p:sp>
          <p:nvSpPr>
            <p:cNvPr id="4" name="object 4"/>
            <p:cNvSpPr/>
            <p:nvPr/>
          </p:nvSpPr>
          <p:spPr>
            <a:xfrm>
              <a:off x="6002346" y="3911079"/>
              <a:ext cx="7620634" cy="5492750"/>
            </a:xfrm>
            <a:custGeom>
              <a:avLst/>
              <a:gdLst/>
              <a:ahLst/>
              <a:cxnLst/>
              <a:rect l="l" t="t" r="r" b="b"/>
              <a:pathLst>
                <a:path w="7620634" h="5492750">
                  <a:moveTo>
                    <a:pt x="7173100" y="0"/>
                  </a:moveTo>
                  <a:lnTo>
                    <a:pt x="447138" y="0"/>
                  </a:lnTo>
                  <a:lnTo>
                    <a:pt x="398417" y="2623"/>
                  </a:lnTo>
                  <a:lnTo>
                    <a:pt x="351217" y="10313"/>
                  </a:lnTo>
                  <a:lnTo>
                    <a:pt x="305808" y="22795"/>
                  </a:lnTo>
                  <a:lnTo>
                    <a:pt x="262465" y="39798"/>
                  </a:lnTo>
                  <a:lnTo>
                    <a:pt x="221460" y="61047"/>
                  </a:lnTo>
                  <a:lnTo>
                    <a:pt x="183065" y="86272"/>
                  </a:lnTo>
                  <a:lnTo>
                    <a:pt x="147553" y="115198"/>
                  </a:lnTo>
                  <a:lnTo>
                    <a:pt x="115198" y="147553"/>
                  </a:lnTo>
                  <a:lnTo>
                    <a:pt x="86272" y="183065"/>
                  </a:lnTo>
                  <a:lnTo>
                    <a:pt x="61047" y="221460"/>
                  </a:lnTo>
                  <a:lnTo>
                    <a:pt x="39798" y="262465"/>
                  </a:lnTo>
                  <a:lnTo>
                    <a:pt x="22795" y="305808"/>
                  </a:lnTo>
                  <a:lnTo>
                    <a:pt x="10313" y="351217"/>
                  </a:lnTo>
                  <a:lnTo>
                    <a:pt x="2623" y="398417"/>
                  </a:lnTo>
                  <a:lnTo>
                    <a:pt x="0" y="447138"/>
                  </a:lnTo>
                  <a:lnTo>
                    <a:pt x="0" y="5045563"/>
                  </a:lnTo>
                  <a:lnTo>
                    <a:pt x="2623" y="5094283"/>
                  </a:lnTo>
                  <a:lnTo>
                    <a:pt x="10313" y="5141484"/>
                  </a:lnTo>
                  <a:lnTo>
                    <a:pt x="22795" y="5186893"/>
                  </a:lnTo>
                  <a:lnTo>
                    <a:pt x="39798" y="5230236"/>
                  </a:lnTo>
                  <a:lnTo>
                    <a:pt x="61047" y="5271241"/>
                  </a:lnTo>
                  <a:lnTo>
                    <a:pt x="86272" y="5309636"/>
                  </a:lnTo>
                  <a:lnTo>
                    <a:pt x="115198" y="5345148"/>
                  </a:lnTo>
                  <a:lnTo>
                    <a:pt x="147553" y="5377503"/>
                  </a:lnTo>
                  <a:lnTo>
                    <a:pt x="183065" y="5406429"/>
                  </a:lnTo>
                  <a:lnTo>
                    <a:pt x="221460" y="5431653"/>
                  </a:lnTo>
                  <a:lnTo>
                    <a:pt x="262465" y="5452903"/>
                  </a:lnTo>
                  <a:lnTo>
                    <a:pt x="305808" y="5469906"/>
                  </a:lnTo>
                  <a:lnTo>
                    <a:pt x="351217" y="5482388"/>
                  </a:lnTo>
                  <a:lnTo>
                    <a:pt x="398417" y="5490078"/>
                  </a:lnTo>
                  <a:lnTo>
                    <a:pt x="447138" y="5492701"/>
                  </a:lnTo>
                  <a:lnTo>
                    <a:pt x="7173100" y="5492701"/>
                  </a:lnTo>
                  <a:lnTo>
                    <a:pt x="7221821" y="5490078"/>
                  </a:lnTo>
                  <a:lnTo>
                    <a:pt x="7269021" y="5482388"/>
                  </a:lnTo>
                  <a:lnTo>
                    <a:pt x="7314430" y="5469906"/>
                  </a:lnTo>
                  <a:lnTo>
                    <a:pt x="7357773" y="5452903"/>
                  </a:lnTo>
                  <a:lnTo>
                    <a:pt x="7398779" y="5431653"/>
                  </a:lnTo>
                  <a:lnTo>
                    <a:pt x="7437174" y="5406429"/>
                  </a:lnTo>
                  <a:lnTo>
                    <a:pt x="7472685" y="5377503"/>
                  </a:lnTo>
                  <a:lnTo>
                    <a:pt x="7505040" y="5345148"/>
                  </a:lnTo>
                  <a:lnTo>
                    <a:pt x="7533966" y="5309636"/>
                  </a:lnTo>
                  <a:lnTo>
                    <a:pt x="7559191" y="5271241"/>
                  </a:lnTo>
                  <a:lnTo>
                    <a:pt x="7580441" y="5230236"/>
                  </a:lnTo>
                  <a:lnTo>
                    <a:pt x="7597443" y="5186893"/>
                  </a:lnTo>
                  <a:lnTo>
                    <a:pt x="7609925" y="5141484"/>
                  </a:lnTo>
                  <a:lnTo>
                    <a:pt x="7617615" y="5094283"/>
                  </a:lnTo>
                  <a:lnTo>
                    <a:pt x="7620239" y="5045563"/>
                  </a:lnTo>
                  <a:lnTo>
                    <a:pt x="7620239" y="447138"/>
                  </a:lnTo>
                  <a:lnTo>
                    <a:pt x="7617615" y="398417"/>
                  </a:lnTo>
                  <a:lnTo>
                    <a:pt x="7609925" y="351217"/>
                  </a:lnTo>
                  <a:lnTo>
                    <a:pt x="7597443" y="305808"/>
                  </a:lnTo>
                  <a:lnTo>
                    <a:pt x="7580441" y="262465"/>
                  </a:lnTo>
                  <a:lnTo>
                    <a:pt x="7559191" y="221460"/>
                  </a:lnTo>
                  <a:lnTo>
                    <a:pt x="7533966" y="183065"/>
                  </a:lnTo>
                  <a:lnTo>
                    <a:pt x="7505040" y="147553"/>
                  </a:lnTo>
                  <a:lnTo>
                    <a:pt x="7472685" y="115198"/>
                  </a:lnTo>
                  <a:lnTo>
                    <a:pt x="7437174" y="86272"/>
                  </a:lnTo>
                  <a:lnTo>
                    <a:pt x="7398779" y="61047"/>
                  </a:lnTo>
                  <a:lnTo>
                    <a:pt x="7357773" y="39798"/>
                  </a:lnTo>
                  <a:lnTo>
                    <a:pt x="7314430" y="22795"/>
                  </a:lnTo>
                  <a:lnTo>
                    <a:pt x="7269021" y="10313"/>
                  </a:lnTo>
                  <a:lnTo>
                    <a:pt x="7221821" y="2623"/>
                  </a:lnTo>
                  <a:lnTo>
                    <a:pt x="7173100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9644" y="4148388"/>
              <a:ext cx="7145635" cy="5018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670" y="6818605"/>
              <a:ext cx="110195" cy="110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8432" y="6608364"/>
              <a:ext cx="68678" cy="686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3713" y="7075653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29056" y="0"/>
                  </a:moveTo>
                  <a:lnTo>
                    <a:pt x="0" y="23747"/>
                  </a:lnTo>
                  <a:lnTo>
                    <a:pt x="0" y="29056"/>
                  </a:lnTo>
                  <a:lnTo>
                    <a:pt x="2282" y="40368"/>
                  </a:lnTo>
                  <a:lnTo>
                    <a:pt x="8508" y="49604"/>
                  </a:lnTo>
                  <a:lnTo>
                    <a:pt x="17744" y="55830"/>
                  </a:lnTo>
                  <a:lnTo>
                    <a:pt x="29056" y="58113"/>
                  </a:lnTo>
                  <a:lnTo>
                    <a:pt x="40368" y="55830"/>
                  </a:lnTo>
                  <a:lnTo>
                    <a:pt x="49604" y="49604"/>
                  </a:lnTo>
                  <a:lnTo>
                    <a:pt x="55830" y="40368"/>
                  </a:lnTo>
                  <a:lnTo>
                    <a:pt x="58113" y="29056"/>
                  </a:lnTo>
                  <a:lnTo>
                    <a:pt x="58113" y="23747"/>
                  </a:lnTo>
                  <a:lnTo>
                    <a:pt x="29056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670" y="6166103"/>
              <a:ext cx="110195" cy="1101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69757" y="3308800"/>
              <a:ext cx="16453485" cy="1849755"/>
            </a:xfrm>
            <a:custGeom>
              <a:avLst/>
              <a:gdLst/>
              <a:ahLst/>
              <a:cxnLst/>
              <a:rect l="l" t="t" r="r" b="b"/>
              <a:pathLst>
                <a:path w="16453485" h="1849754">
                  <a:moveTo>
                    <a:pt x="4948491" y="1280477"/>
                  </a:moveTo>
                  <a:lnTo>
                    <a:pt x="4941151" y="1234960"/>
                  </a:lnTo>
                  <a:lnTo>
                    <a:pt x="4920704" y="1195412"/>
                  </a:lnTo>
                  <a:lnTo>
                    <a:pt x="4889525" y="1164234"/>
                  </a:lnTo>
                  <a:lnTo>
                    <a:pt x="4849977" y="1143787"/>
                  </a:lnTo>
                  <a:lnTo>
                    <a:pt x="4804461" y="1136446"/>
                  </a:lnTo>
                  <a:lnTo>
                    <a:pt x="144030" y="1136446"/>
                  </a:lnTo>
                  <a:lnTo>
                    <a:pt x="98501" y="1143787"/>
                  </a:lnTo>
                  <a:lnTo>
                    <a:pt x="58966" y="1164234"/>
                  </a:lnTo>
                  <a:lnTo>
                    <a:pt x="27787" y="1195412"/>
                  </a:lnTo>
                  <a:lnTo>
                    <a:pt x="7340" y="1234960"/>
                  </a:lnTo>
                  <a:lnTo>
                    <a:pt x="0" y="1280477"/>
                  </a:lnTo>
                  <a:lnTo>
                    <a:pt x="0" y="1705660"/>
                  </a:lnTo>
                  <a:lnTo>
                    <a:pt x="7340" y="1751190"/>
                  </a:lnTo>
                  <a:lnTo>
                    <a:pt x="27787" y="1790725"/>
                  </a:lnTo>
                  <a:lnTo>
                    <a:pt x="58966" y="1821903"/>
                  </a:lnTo>
                  <a:lnTo>
                    <a:pt x="98501" y="1842350"/>
                  </a:lnTo>
                  <a:lnTo>
                    <a:pt x="144030" y="1849704"/>
                  </a:lnTo>
                  <a:lnTo>
                    <a:pt x="4804461" y="1849704"/>
                  </a:lnTo>
                  <a:lnTo>
                    <a:pt x="4849977" y="1842350"/>
                  </a:lnTo>
                  <a:lnTo>
                    <a:pt x="4889525" y="1821903"/>
                  </a:lnTo>
                  <a:lnTo>
                    <a:pt x="4920704" y="1790725"/>
                  </a:lnTo>
                  <a:lnTo>
                    <a:pt x="4941151" y="1751190"/>
                  </a:lnTo>
                  <a:lnTo>
                    <a:pt x="4948491" y="1705660"/>
                  </a:lnTo>
                  <a:lnTo>
                    <a:pt x="4948491" y="1280477"/>
                  </a:lnTo>
                  <a:close/>
                </a:path>
                <a:path w="16453485" h="1849754">
                  <a:moveTo>
                    <a:pt x="16453358" y="144043"/>
                  </a:moveTo>
                  <a:lnTo>
                    <a:pt x="16446018" y="98513"/>
                  </a:lnTo>
                  <a:lnTo>
                    <a:pt x="16425571" y="58978"/>
                  </a:lnTo>
                  <a:lnTo>
                    <a:pt x="16394392" y="27800"/>
                  </a:lnTo>
                  <a:lnTo>
                    <a:pt x="16354844" y="7353"/>
                  </a:lnTo>
                  <a:lnTo>
                    <a:pt x="16309315" y="0"/>
                  </a:lnTo>
                  <a:lnTo>
                    <a:pt x="10382898" y="0"/>
                  </a:lnTo>
                  <a:lnTo>
                    <a:pt x="10337381" y="7353"/>
                  </a:lnTo>
                  <a:lnTo>
                    <a:pt x="10297833" y="27800"/>
                  </a:lnTo>
                  <a:lnTo>
                    <a:pt x="10266655" y="58978"/>
                  </a:lnTo>
                  <a:lnTo>
                    <a:pt x="10246208" y="98513"/>
                  </a:lnTo>
                  <a:lnTo>
                    <a:pt x="10238867" y="144043"/>
                  </a:lnTo>
                  <a:lnTo>
                    <a:pt x="10238867" y="1680578"/>
                  </a:lnTo>
                  <a:lnTo>
                    <a:pt x="10246208" y="1726107"/>
                  </a:lnTo>
                  <a:lnTo>
                    <a:pt x="10266655" y="1765642"/>
                  </a:lnTo>
                  <a:lnTo>
                    <a:pt x="10297833" y="1796834"/>
                  </a:lnTo>
                  <a:lnTo>
                    <a:pt x="10337381" y="1817281"/>
                  </a:lnTo>
                  <a:lnTo>
                    <a:pt x="10382898" y="1824621"/>
                  </a:lnTo>
                  <a:lnTo>
                    <a:pt x="16309315" y="1824621"/>
                  </a:lnTo>
                  <a:lnTo>
                    <a:pt x="16354844" y="1817281"/>
                  </a:lnTo>
                  <a:lnTo>
                    <a:pt x="16394392" y="1796834"/>
                  </a:lnTo>
                  <a:lnTo>
                    <a:pt x="16425571" y="1765642"/>
                  </a:lnTo>
                  <a:lnTo>
                    <a:pt x="16446018" y="1726107"/>
                  </a:lnTo>
                  <a:lnTo>
                    <a:pt x="16453358" y="1680578"/>
                  </a:lnTo>
                  <a:lnTo>
                    <a:pt x="16453358" y="144043"/>
                  </a:lnTo>
                  <a:close/>
                </a:path>
              </a:pathLst>
            </a:custGeom>
            <a:solidFill>
              <a:srgbClr val="00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6343" y="4518888"/>
            <a:ext cx="4755515" cy="51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Send</a:t>
            </a:r>
            <a:r>
              <a:rPr sz="3200" b="1" spc="-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outward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invoices</a:t>
            </a:r>
            <a:endParaRPr sz="3200">
              <a:latin typeface="Gotham"/>
              <a:cs typeface="Gotha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0972" y="6224225"/>
            <a:ext cx="14370050" cy="2908300"/>
          </a:xfrm>
          <a:custGeom>
            <a:avLst/>
            <a:gdLst/>
            <a:ahLst/>
            <a:cxnLst/>
            <a:rect l="l" t="t" r="r" b="b"/>
            <a:pathLst>
              <a:path w="14370050" h="2908300">
                <a:moveTo>
                  <a:pt x="5252339" y="144043"/>
                </a:moveTo>
                <a:lnTo>
                  <a:pt x="5244998" y="98513"/>
                </a:lnTo>
                <a:lnTo>
                  <a:pt x="5224551" y="58966"/>
                </a:lnTo>
                <a:lnTo>
                  <a:pt x="5193373" y="27787"/>
                </a:lnTo>
                <a:lnTo>
                  <a:pt x="5153838" y="7340"/>
                </a:lnTo>
                <a:lnTo>
                  <a:pt x="5108308" y="0"/>
                </a:lnTo>
                <a:lnTo>
                  <a:pt x="144030" y="0"/>
                </a:lnTo>
                <a:lnTo>
                  <a:pt x="98513" y="7340"/>
                </a:lnTo>
                <a:lnTo>
                  <a:pt x="58966" y="27787"/>
                </a:lnTo>
                <a:lnTo>
                  <a:pt x="27787" y="58966"/>
                </a:lnTo>
                <a:lnTo>
                  <a:pt x="7340" y="98513"/>
                </a:lnTo>
                <a:lnTo>
                  <a:pt x="0" y="144043"/>
                </a:lnTo>
                <a:lnTo>
                  <a:pt x="0" y="569214"/>
                </a:lnTo>
                <a:lnTo>
                  <a:pt x="7340" y="614743"/>
                </a:lnTo>
                <a:lnTo>
                  <a:pt x="27787" y="654278"/>
                </a:lnTo>
                <a:lnTo>
                  <a:pt x="58966" y="685469"/>
                </a:lnTo>
                <a:lnTo>
                  <a:pt x="98513" y="705916"/>
                </a:lnTo>
                <a:lnTo>
                  <a:pt x="144030" y="713257"/>
                </a:lnTo>
                <a:lnTo>
                  <a:pt x="5108308" y="713257"/>
                </a:lnTo>
                <a:lnTo>
                  <a:pt x="5153838" y="705916"/>
                </a:lnTo>
                <a:lnTo>
                  <a:pt x="5193373" y="685469"/>
                </a:lnTo>
                <a:lnTo>
                  <a:pt x="5224551" y="654278"/>
                </a:lnTo>
                <a:lnTo>
                  <a:pt x="5244998" y="614743"/>
                </a:lnTo>
                <a:lnTo>
                  <a:pt x="5252339" y="569214"/>
                </a:lnTo>
                <a:lnTo>
                  <a:pt x="5252339" y="144043"/>
                </a:lnTo>
                <a:close/>
              </a:path>
              <a:path w="14370050" h="2908300">
                <a:moveTo>
                  <a:pt x="7232129" y="1785429"/>
                </a:moveTo>
                <a:lnTo>
                  <a:pt x="7224776" y="1739900"/>
                </a:lnTo>
                <a:lnTo>
                  <a:pt x="7204329" y="1700364"/>
                </a:lnTo>
                <a:lnTo>
                  <a:pt x="7173150" y="1669186"/>
                </a:lnTo>
                <a:lnTo>
                  <a:pt x="7133615" y="1648739"/>
                </a:lnTo>
                <a:lnTo>
                  <a:pt x="7088086" y="1641398"/>
                </a:lnTo>
                <a:lnTo>
                  <a:pt x="830503" y="1641398"/>
                </a:lnTo>
                <a:lnTo>
                  <a:pt x="784987" y="1648739"/>
                </a:lnTo>
                <a:lnTo>
                  <a:pt x="745439" y="1669186"/>
                </a:lnTo>
                <a:lnTo>
                  <a:pt x="714260" y="1700364"/>
                </a:lnTo>
                <a:lnTo>
                  <a:pt x="693813" y="1739900"/>
                </a:lnTo>
                <a:lnTo>
                  <a:pt x="686473" y="1785429"/>
                </a:lnTo>
                <a:lnTo>
                  <a:pt x="686473" y="2763748"/>
                </a:lnTo>
                <a:lnTo>
                  <a:pt x="693813" y="2809265"/>
                </a:lnTo>
                <a:lnTo>
                  <a:pt x="714260" y="2848813"/>
                </a:lnTo>
                <a:lnTo>
                  <a:pt x="745439" y="2879991"/>
                </a:lnTo>
                <a:lnTo>
                  <a:pt x="784987" y="2900438"/>
                </a:lnTo>
                <a:lnTo>
                  <a:pt x="830503" y="2907779"/>
                </a:lnTo>
                <a:lnTo>
                  <a:pt x="7088086" y="2907779"/>
                </a:lnTo>
                <a:lnTo>
                  <a:pt x="7133615" y="2900438"/>
                </a:lnTo>
                <a:lnTo>
                  <a:pt x="7173150" y="2879991"/>
                </a:lnTo>
                <a:lnTo>
                  <a:pt x="7204329" y="2848813"/>
                </a:lnTo>
                <a:lnTo>
                  <a:pt x="7224776" y="2809265"/>
                </a:lnTo>
                <a:lnTo>
                  <a:pt x="7232129" y="2763748"/>
                </a:lnTo>
                <a:lnTo>
                  <a:pt x="7232129" y="1785429"/>
                </a:lnTo>
                <a:close/>
              </a:path>
              <a:path w="14370050" h="2908300">
                <a:moveTo>
                  <a:pt x="14369872" y="1677771"/>
                </a:moveTo>
                <a:lnTo>
                  <a:pt x="14362532" y="1632242"/>
                </a:lnTo>
                <a:lnTo>
                  <a:pt x="14342085" y="1592707"/>
                </a:lnTo>
                <a:lnTo>
                  <a:pt x="14310906" y="1561528"/>
                </a:lnTo>
                <a:lnTo>
                  <a:pt x="14271371" y="1541081"/>
                </a:lnTo>
                <a:lnTo>
                  <a:pt x="14225842" y="1533728"/>
                </a:lnTo>
                <a:lnTo>
                  <a:pt x="10626801" y="1533728"/>
                </a:lnTo>
                <a:lnTo>
                  <a:pt x="10581272" y="1541081"/>
                </a:lnTo>
                <a:lnTo>
                  <a:pt x="10541737" y="1561528"/>
                </a:lnTo>
                <a:lnTo>
                  <a:pt x="10510545" y="1592707"/>
                </a:lnTo>
                <a:lnTo>
                  <a:pt x="10490098" y="1632242"/>
                </a:lnTo>
                <a:lnTo>
                  <a:pt x="10482758" y="1677771"/>
                </a:lnTo>
                <a:lnTo>
                  <a:pt x="10482758" y="2601772"/>
                </a:lnTo>
                <a:lnTo>
                  <a:pt x="10490098" y="2647302"/>
                </a:lnTo>
                <a:lnTo>
                  <a:pt x="10510545" y="2686837"/>
                </a:lnTo>
                <a:lnTo>
                  <a:pt x="10541737" y="2718016"/>
                </a:lnTo>
                <a:lnTo>
                  <a:pt x="10581272" y="2738463"/>
                </a:lnTo>
                <a:lnTo>
                  <a:pt x="10626801" y="2745816"/>
                </a:lnTo>
                <a:lnTo>
                  <a:pt x="14225842" y="2745816"/>
                </a:lnTo>
                <a:lnTo>
                  <a:pt x="14271371" y="2738463"/>
                </a:lnTo>
                <a:lnTo>
                  <a:pt x="14310906" y="2718016"/>
                </a:lnTo>
                <a:lnTo>
                  <a:pt x="14342085" y="2686837"/>
                </a:lnTo>
                <a:lnTo>
                  <a:pt x="14362532" y="2647302"/>
                </a:lnTo>
                <a:lnTo>
                  <a:pt x="14369872" y="2601772"/>
                </a:lnTo>
                <a:lnTo>
                  <a:pt x="14369872" y="1677771"/>
                </a:lnTo>
                <a:close/>
              </a:path>
            </a:pathLst>
          </a:custGeom>
          <a:solidFill>
            <a:srgbClr val="00A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85081" y="6297865"/>
            <a:ext cx="6938645" cy="2679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Receive</a:t>
            </a:r>
            <a:r>
              <a:rPr sz="3200" b="1" spc="-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inward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invoices</a:t>
            </a: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3200">
              <a:latin typeface="Gotham"/>
              <a:cs typeface="Gotham"/>
            </a:endParaRPr>
          </a:p>
          <a:p>
            <a:pPr marL="784860" marR="5080">
              <a:lnSpc>
                <a:spcPct val="100499"/>
              </a:lnSpc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Collect</a:t>
            </a:r>
            <a:r>
              <a:rPr sz="3200" b="1" spc="-17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invoices</a:t>
            </a:r>
            <a:r>
              <a:rPr sz="3200" b="1" spc="-1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electronically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through</a:t>
            </a:r>
            <a:r>
              <a:rPr sz="3200" b="1" spc="-15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Gotham"/>
                <a:cs typeface="Gotham"/>
              </a:rPr>
              <a:t>payment</a:t>
            </a:r>
            <a:r>
              <a:rPr sz="3200" b="1" spc="-15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gateways</a:t>
            </a:r>
            <a:endParaRPr sz="3200">
              <a:latin typeface="Gotham"/>
              <a:cs typeface="Gotha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04701" y="5842103"/>
            <a:ext cx="3813175" cy="1266190"/>
          </a:xfrm>
          <a:custGeom>
            <a:avLst/>
            <a:gdLst/>
            <a:ahLst/>
            <a:cxnLst/>
            <a:rect l="l" t="t" r="r" b="b"/>
            <a:pathLst>
              <a:path w="3813175" h="1266190">
                <a:moveTo>
                  <a:pt x="3668746" y="0"/>
                </a:moveTo>
                <a:lnTo>
                  <a:pt x="144037" y="0"/>
                </a:lnTo>
                <a:lnTo>
                  <a:pt x="98511" y="7342"/>
                </a:lnTo>
                <a:lnTo>
                  <a:pt x="58971" y="27787"/>
                </a:lnTo>
                <a:lnTo>
                  <a:pt x="27791" y="58965"/>
                </a:lnTo>
                <a:lnTo>
                  <a:pt x="7343" y="98502"/>
                </a:lnTo>
                <a:lnTo>
                  <a:pt x="0" y="144027"/>
                </a:lnTo>
                <a:lnTo>
                  <a:pt x="0" y="1121944"/>
                </a:lnTo>
                <a:lnTo>
                  <a:pt x="7343" y="1167470"/>
                </a:lnTo>
                <a:lnTo>
                  <a:pt x="27791" y="1207010"/>
                </a:lnTo>
                <a:lnTo>
                  <a:pt x="58971" y="1238190"/>
                </a:lnTo>
                <a:lnTo>
                  <a:pt x="98511" y="1258639"/>
                </a:lnTo>
                <a:lnTo>
                  <a:pt x="144037" y="1265982"/>
                </a:lnTo>
                <a:lnTo>
                  <a:pt x="3668746" y="1265982"/>
                </a:lnTo>
                <a:lnTo>
                  <a:pt x="3714277" y="1258639"/>
                </a:lnTo>
                <a:lnTo>
                  <a:pt x="3753817" y="1238190"/>
                </a:lnTo>
                <a:lnTo>
                  <a:pt x="3784995" y="1207010"/>
                </a:lnTo>
                <a:lnTo>
                  <a:pt x="3805442" y="1167470"/>
                </a:lnTo>
                <a:lnTo>
                  <a:pt x="3812784" y="1121944"/>
                </a:lnTo>
                <a:lnTo>
                  <a:pt x="3812784" y="144027"/>
                </a:lnTo>
                <a:lnTo>
                  <a:pt x="3805442" y="98502"/>
                </a:lnTo>
                <a:lnTo>
                  <a:pt x="3784995" y="58965"/>
                </a:lnTo>
                <a:lnTo>
                  <a:pt x="3753817" y="27787"/>
                </a:lnTo>
                <a:lnTo>
                  <a:pt x="3714277" y="7342"/>
                </a:lnTo>
                <a:lnTo>
                  <a:pt x="3668746" y="0"/>
                </a:lnTo>
                <a:close/>
              </a:path>
            </a:pathLst>
          </a:custGeom>
          <a:solidFill>
            <a:srgbClr val="00A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19778" y="3449544"/>
            <a:ext cx="6166485" cy="5392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8150" marR="5080" indent="635">
              <a:lnSpc>
                <a:spcPct val="100099"/>
              </a:lnSpc>
              <a:spcBef>
                <a:spcPts val="110"/>
              </a:spcBef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Interactive dashboard </a:t>
            </a:r>
            <a:r>
              <a:rPr sz="3200" b="1" spc="-25" dirty="0">
                <a:solidFill>
                  <a:srgbClr val="FFFFFF"/>
                </a:solidFill>
                <a:latin typeface="Gotham"/>
                <a:cs typeface="Gotham"/>
              </a:rPr>
              <a:t>and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reports for sales,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purchases invoices</a:t>
            </a: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3200">
              <a:latin typeface="Gotham"/>
              <a:cs typeface="Gotham"/>
            </a:endParaRPr>
          </a:p>
          <a:p>
            <a:pPr marL="725805" marR="2101850">
              <a:lnSpc>
                <a:spcPct val="100499"/>
              </a:lnSpc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Manage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internal authorizations</a:t>
            </a: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3200">
              <a:latin typeface="Gotham"/>
              <a:cs typeface="Gotham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3200">
              <a:latin typeface="Gotham"/>
              <a:cs typeface="Gotham"/>
            </a:endParaRPr>
          </a:p>
          <a:p>
            <a:pPr marL="12700" marR="2795905">
              <a:lnSpc>
                <a:spcPct val="100499"/>
              </a:lnSpc>
            </a:pP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API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Integration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with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dirty="0">
                <a:solidFill>
                  <a:srgbClr val="FFFFFF"/>
                </a:solidFill>
                <a:latin typeface="Gotham"/>
                <a:cs typeface="Gotham"/>
              </a:rPr>
              <a:t>any</a:t>
            </a:r>
            <a:r>
              <a:rPr sz="3200" b="1" spc="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Gotham"/>
                <a:cs typeface="Gotham"/>
              </a:rPr>
              <a:t>system</a:t>
            </a:r>
            <a:endParaRPr sz="32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6037" y="2382409"/>
            <a:ext cx="1849357" cy="1859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1555" y="1616139"/>
            <a:ext cx="625378" cy="6422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7407" rIns="0" bIns="0" rtlCol="0">
            <a:spAutoFit/>
          </a:bodyPr>
          <a:lstStyle/>
          <a:p>
            <a:pPr marL="899541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InvoiceQ</a:t>
            </a:r>
          </a:p>
          <a:p>
            <a:pPr marL="8995410">
              <a:lnSpc>
                <a:spcPct val="100000"/>
              </a:lnSpc>
              <a:spcBef>
                <a:spcPts val="290"/>
              </a:spcBef>
            </a:pPr>
            <a:r>
              <a:rPr dirty="0"/>
              <a:t>in</a:t>
            </a:r>
            <a:r>
              <a:rPr spc="5" dirty="0"/>
              <a:t> </a:t>
            </a:r>
            <a:r>
              <a:rPr dirty="0"/>
              <a:t>Saudi</a:t>
            </a:r>
            <a:r>
              <a:rPr spc="5" dirty="0"/>
              <a:t> </a:t>
            </a:r>
            <a:r>
              <a:rPr spc="-10" dirty="0"/>
              <a:t>Arabia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7499" y="2794459"/>
            <a:ext cx="9911677" cy="57229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5768" y="5193731"/>
            <a:ext cx="668655" cy="0"/>
          </a:xfrm>
          <a:custGeom>
            <a:avLst/>
            <a:gdLst/>
            <a:ahLst/>
            <a:cxnLst/>
            <a:rect l="l" t="t" r="r" b="b"/>
            <a:pathLst>
              <a:path w="668655">
                <a:moveTo>
                  <a:pt x="0" y="0"/>
                </a:moveTo>
                <a:lnTo>
                  <a:pt x="668503" y="0"/>
                </a:lnTo>
              </a:path>
            </a:pathLst>
          </a:custGeom>
          <a:ln w="7853">
            <a:solidFill>
              <a:srgbClr val="1C35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9660" y="3886373"/>
            <a:ext cx="7431405" cy="1209040"/>
            <a:chOff x="819660" y="3886373"/>
            <a:chExt cx="7431405" cy="1209040"/>
          </a:xfrm>
        </p:grpSpPr>
        <p:sp>
          <p:nvSpPr>
            <p:cNvPr id="4" name="object 4"/>
            <p:cNvSpPr/>
            <p:nvPr/>
          </p:nvSpPr>
          <p:spPr>
            <a:xfrm>
              <a:off x="7084245" y="4473122"/>
              <a:ext cx="1162685" cy="541020"/>
            </a:xfrm>
            <a:custGeom>
              <a:avLst/>
              <a:gdLst/>
              <a:ahLst/>
              <a:cxnLst/>
              <a:rect l="l" t="t" r="r" b="b"/>
              <a:pathLst>
                <a:path w="1162684" h="541020">
                  <a:moveTo>
                    <a:pt x="1162603" y="540999"/>
                  </a:moveTo>
                  <a:lnTo>
                    <a:pt x="668974" y="540999"/>
                  </a:lnTo>
                  <a:lnTo>
                    <a:pt x="636549" y="531508"/>
                  </a:lnTo>
                  <a:lnTo>
                    <a:pt x="608388" y="505081"/>
                  </a:lnTo>
                  <a:lnTo>
                    <a:pt x="586182" y="464784"/>
                  </a:lnTo>
                  <a:lnTo>
                    <a:pt x="571620" y="413683"/>
                  </a:lnTo>
                  <a:lnTo>
                    <a:pt x="566391" y="354847"/>
                  </a:lnTo>
                  <a:lnTo>
                    <a:pt x="566391" y="186151"/>
                  </a:lnTo>
                  <a:lnTo>
                    <a:pt x="561161" y="127311"/>
                  </a:lnTo>
                  <a:lnTo>
                    <a:pt x="546599" y="76210"/>
                  </a:lnTo>
                  <a:lnTo>
                    <a:pt x="524395" y="35914"/>
                  </a:lnTo>
                  <a:lnTo>
                    <a:pt x="496238" y="9489"/>
                  </a:lnTo>
                  <a:lnTo>
                    <a:pt x="46381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00A8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660" y="3886373"/>
              <a:ext cx="6380538" cy="12087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374" y="3971640"/>
              <a:ext cx="6191250" cy="1017905"/>
            </a:xfrm>
            <a:custGeom>
              <a:avLst/>
              <a:gdLst/>
              <a:ahLst/>
              <a:cxnLst/>
              <a:rect l="l" t="t" r="r" b="b"/>
              <a:pathLst>
                <a:path w="6191250" h="1017904">
                  <a:moveTo>
                    <a:pt x="6074003" y="0"/>
                  </a:moveTo>
                  <a:lnTo>
                    <a:pt x="116865" y="0"/>
                  </a:lnTo>
                  <a:lnTo>
                    <a:pt x="71376" y="9183"/>
                  </a:lnTo>
                  <a:lnTo>
                    <a:pt x="34229" y="34229"/>
                  </a:lnTo>
                  <a:lnTo>
                    <a:pt x="9183" y="71376"/>
                  </a:lnTo>
                  <a:lnTo>
                    <a:pt x="0" y="116865"/>
                  </a:lnTo>
                  <a:lnTo>
                    <a:pt x="0" y="900412"/>
                  </a:lnTo>
                  <a:lnTo>
                    <a:pt x="9183" y="945901"/>
                  </a:lnTo>
                  <a:lnTo>
                    <a:pt x="34229" y="983048"/>
                  </a:lnTo>
                  <a:lnTo>
                    <a:pt x="71376" y="1008093"/>
                  </a:lnTo>
                  <a:lnTo>
                    <a:pt x="116865" y="1017277"/>
                  </a:lnTo>
                  <a:lnTo>
                    <a:pt x="6074003" y="1017277"/>
                  </a:lnTo>
                  <a:lnTo>
                    <a:pt x="6119492" y="1008093"/>
                  </a:lnTo>
                  <a:lnTo>
                    <a:pt x="6156639" y="983048"/>
                  </a:lnTo>
                  <a:lnTo>
                    <a:pt x="6181685" y="945901"/>
                  </a:lnTo>
                  <a:lnTo>
                    <a:pt x="6190869" y="900412"/>
                  </a:lnTo>
                  <a:lnTo>
                    <a:pt x="6190869" y="116865"/>
                  </a:lnTo>
                  <a:lnTo>
                    <a:pt x="6181685" y="71376"/>
                  </a:lnTo>
                  <a:lnTo>
                    <a:pt x="6156639" y="34229"/>
                  </a:lnTo>
                  <a:lnTo>
                    <a:pt x="6119492" y="9183"/>
                  </a:lnTo>
                  <a:lnTo>
                    <a:pt x="6074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36808" y="3060949"/>
            <a:ext cx="5624830" cy="4021454"/>
            <a:chOff x="8036808" y="3060949"/>
            <a:chExt cx="5624830" cy="402145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4787" y="3738106"/>
              <a:ext cx="2686410" cy="26864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6808" y="3060949"/>
              <a:ext cx="5624707" cy="40209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99347" y="4908226"/>
            <a:ext cx="1075055" cy="53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4645">
              <a:lnSpc>
                <a:spcPct val="101699"/>
              </a:lnSpc>
              <a:spcBef>
                <a:spcPts val="95"/>
              </a:spcBef>
            </a:pPr>
            <a:r>
              <a:rPr sz="1650" b="0" spc="-25" dirty="0">
                <a:solidFill>
                  <a:srgbClr val="FFFFFF"/>
                </a:solidFill>
                <a:latin typeface="Gotham Black"/>
                <a:cs typeface="Gotham Black"/>
              </a:rPr>
              <a:t>Tax </a:t>
            </a: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Authority</a:t>
            </a:r>
            <a:endParaRPr sz="1650">
              <a:latin typeface="Gotham Black"/>
              <a:cs typeface="Gotham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44303" y="5039947"/>
            <a:ext cx="123571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Integration</a:t>
            </a:r>
            <a:endParaRPr sz="1650">
              <a:latin typeface="Gotham Black"/>
              <a:cs typeface="Gotham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156218" y="5957096"/>
            <a:ext cx="5137150" cy="1339850"/>
            <a:chOff x="14156218" y="5957096"/>
            <a:chExt cx="5137150" cy="1339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56218" y="5957096"/>
              <a:ext cx="2593428" cy="13394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30003" y="6042464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9"/>
                  </a:lnTo>
                  <a:lnTo>
                    <a:pt x="19512" y="996058"/>
                  </a:lnTo>
                  <a:lnTo>
                    <a:pt x="42405" y="1038234"/>
                  </a:lnTo>
                  <a:lnTo>
                    <a:pt x="72725" y="1074981"/>
                  </a:lnTo>
                  <a:lnTo>
                    <a:pt x="109472" y="1105300"/>
                  </a:lnTo>
                  <a:lnTo>
                    <a:pt x="151649" y="1128191"/>
                  </a:lnTo>
                  <a:lnTo>
                    <a:pt x="198256" y="1142659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9"/>
                  </a:lnTo>
                  <a:lnTo>
                    <a:pt x="2252024" y="1128191"/>
                  </a:lnTo>
                  <a:lnTo>
                    <a:pt x="2294199" y="1105300"/>
                  </a:lnTo>
                  <a:lnTo>
                    <a:pt x="2330944" y="1074981"/>
                  </a:lnTo>
                  <a:lnTo>
                    <a:pt x="2361262" y="1038234"/>
                  </a:lnTo>
                  <a:lnTo>
                    <a:pt x="2384153" y="996058"/>
                  </a:lnTo>
                  <a:lnTo>
                    <a:pt x="2398620" y="949449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80935" y="6244857"/>
              <a:ext cx="1501807" cy="7429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701947" y="6376672"/>
              <a:ext cx="1078230" cy="475615"/>
            </a:xfrm>
            <a:custGeom>
              <a:avLst/>
              <a:gdLst/>
              <a:ahLst/>
              <a:cxnLst/>
              <a:rect l="l" t="t" r="r" b="b"/>
              <a:pathLst>
                <a:path w="1078230" h="475615">
                  <a:moveTo>
                    <a:pt x="45653" y="339843"/>
                  </a:moveTo>
                  <a:lnTo>
                    <a:pt x="0" y="430531"/>
                  </a:lnTo>
                  <a:lnTo>
                    <a:pt x="38576" y="449326"/>
                  </a:lnTo>
                  <a:lnTo>
                    <a:pt x="79820" y="463315"/>
                  </a:lnTo>
                  <a:lnTo>
                    <a:pt x="122990" y="472043"/>
                  </a:lnTo>
                  <a:lnTo>
                    <a:pt x="167345" y="475053"/>
                  </a:lnTo>
                  <a:lnTo>
                    <a:pt x="175010" y="474959"/>
                  </a:lnTo>
                  <a:lnTo>
                    <a:pt x="245526" y="463385"/>
                  </a:lnTo>
                  <a:lnTo>
                    <a:pt x="302221" y="432311"/>
                  </a:lnTo>
                  <a:lnTo>
                    <a:pt x="307634" y="427662"/>
                  </a:lnTo>
                  <a:lnTo>
                    <a:pt x="440113" y="427662"/>
                  </a:lnTo>
                  <a:lnTo>
                    <a:pt x="449630" y="398710"/>
                  </a:lnTo>
                  <a:lnTo>
                    <a:pt x="846351" y="398710"/>
                  </a:lnTo>
                  <a:lnTo>
                    <a:pt x="846351" y="374752"/>
                  </a:lnTo>
                  <a:lnTo>
                    <a:pt x="168047" y="374752"/>
                  </a:lnTo>
                  <a:lnTo>
                    <a:pt x="138218" y="373780"/>
                  </a:lnTo>
                  <a:lnTo>
                    <a:pt x="109700" y="368590"/>
                  </a:lnTo>
                  <a:lnTo>
                    <a:pt x="79758" y="357754"/>
                  </a:lnTo>
                  <a:lnTo>
                    <a:pt x="45653" y="339843"/>
                  </a:lnTo>
                  <a:close/>
                </a:path>
                <a:path w="1078230" h="475615">
                  <a:moveTo>
                    <a:pt x="440113" y="427662"/>
                  </a:moveTo>
                  <a:lnTo>
                    <a:pt x="307634" y="427662"/>
                  </a:lnTo>
                  <a:lnTo>
                    <a:pt x="292807" y="467263"/>
                  </a:lnTo>
                  <a:lnTo>
                    <a:pt x="427096" y="467263"/>
                  </a:lnTo>
                  <a:lnTo>
                    <a:pt x="440113" y="427662"/>
                  </a:lnTo>
                  <a:close/>
                </a:path>
                <a:path w="1078230" h="475615">
                  <a:moveTo>
                    <a:pt x="846351" y="399390"/>
                  </a:moveTo>
                  <a:lnTo>
                    <a:pt x="605615" y="399390"/>
                  </a:lnTo>
                  <a:lnTo>
                    <a:pt x="627342" y="467263"/>
                  </a:lnTo>
                  <a:lnTo>
                    <a:pt x="846351" y="467263"/>
                  </a:lnTo>
                  <a:lnTo>
                    <a:pt x="846351" y="399390"/>
                  </a:lnTo>
                  <a:close/>
                </a:path>
                <a:path w="1078230" h="475615">
                  <a:moveTo>
                    <a:pt x="846351" y="398710"/>
                  </a:moveTo>
                  <a:lnTo>
                    <a:pt x="449630" y="398710"/>
                  </a:lnTo>
                  <a:lnTo>
                    <a:pt x="467907" y="404068"/>
                  </a:lnTo>
                  <a:lnTo>
                    <a:pt x="487254" y="407995"/>
                  </a:lnTo>
                  <a:lnTo>
                    <a:pt x="507524" y="410410"/>
                  </a:lnTo>
                  <a:lnTo>
                    <a:pt x="528570" y="411233"/>
                  </a:lnTo>
                  <a:lnTo>
                    <a:pt x="549057" y="410449"/>
                  </a:lnTo>
                  <a:lnTo>
                    <a:pt x="568812" y="408155"/>
                  </a:lnTo>
                  <a:lnTo>
                    <a:pt x="587707" y="404439"/>
                  </a:lnTo>
                  <a:lnTo>
                    <a:pt x="605615" y="399390"/>
                  </a:lnTo>
                  <a:lnTo>
                    <a:pt x="846351" y="399390"/>
                  </a:lnTo>
                  <a:lnTo>
                    <a:pt x="846351" y="398710"/>
                  </a:lnTo>
                  <a:close/>
                </a:path>
                <a:path w="1078230" h="475615">
                  <a:moveTo>
                    <a:pt x="183544" y="0"/>
                  </a:moveTo>
                  <a:lnTo>
                    <a:pt x="183230" y="0"/>
                  </a:lnTo>
                  <a:lnTo>
                    <a:pt x="138153" y="3710"/>
                  </a:lnTo>
                  <a:lnTo>
                    <a:pt x="97893" y="14392"/>
                  </a:lnTo>
                  <a:lnTo>
                    <a:pt x="63337" y="31372"/>
                  </a:lnTo>
                  <a:lnTo>
                    <a:pt x="20355" y="72714"/>
                  </a:lnTo>
                  <a:lnTo>
                    <a:pt x="2552" y="116130"/>
                  </a:lnTo>
                  <a:lnTo>
                    <a:pt x="0" y="140215"/>
                  </a:lnTo>
                  <a:lnTo>
                    <a:pt x="2667" y="171867"/>
                  </a:lnTo>
                  <a:lnTo>
                    <a:pt x="27965" y="222843"/>
                  </a:lnTo>
                  <a:lnTo>
                    <a:pt x="74234" y="258281"/>
                  </a:lnTo>
                  <a:lnTo>
                    <a:pt x="125692" y="280902"/>
                  </a:lnTo>
                  <a:lnTo>
                    <a:pt x="180234" y="298843"/>
                  </a:lnTo>
                  <a:lnTo>
                    <a:pt x="203889" y="308997"/>
                  </a:lnTo>
                  <a:lnTo>
                    <a:pt x="219776" y="321186"/>
                  </a:lnTo>
                  <a:lnTo>
                    <a:pt x="225427" y="336743"/>
                  </a:lnTo>
                  <a:lnTo>
                    <a:pt x="225124" y="345329"/>
                  </a:lnTo>
                  <a:lnTo>
                    <a:pt x="196181" y="371092"/>
                  </a:lnTo>
                  <a:lnTo>
                    <a:pt x="168047" y="374752"/>
                  </a:lnTo>
                  <a:lnTo>
                    <a:pt x="846351" y="374752"/>
                  </a:lnTo>
                  <a:lnTo>
                    <a:pt x="846351" y="359287"/>
                  </a:lnTo>
                  <a:lnTo>
                    <a:pt x="722407" y="359287"/>
                  </a:lnTo>
                  <a:lnTo>
                    <a:pt x="703799" y="308639"/>
                  </a:lnTo>
                  <a:lnTo>
                    <a:pt x="528580" y="308639"/>
                  </a:lnTo>
                  <a:lnTo>
                    <a:pt x="515860" y="308086"/>
                  </a:lnTo>
                  <a:lnTo>
                    <a:pt x="503531" y="306445"/>
                  </a:lnTo>
                  <a:lnTo>
                    <a:pt x="492069" y="303873"/>
                  </a:lnTo>
                  <a:lnTo>
                    <a:pt x="485479" y="301739"/>
                  </a:lnTo>
                  <a:lnTo>
                    <a:pt x="354963" y="301739"/>
                  </a:lnTo>
                  <a:lnTo>
                    <a:pt x="335249" y="254588"/>
                  </a:lnTo>
                  <a:lnTo>
                    <a:pt x="298810" y="221686"/>
                  </a:lnTo>
                  <a:lnTo>
                    <a:pt x="253265" y="199084"/>
                  </a:lnTo>
                  <a:lnTo>
                    <a:pt x="206234" y="182832"/>
                  </a:lnTo>
                  <a:lnTo>
                    <a:pt x="176609" y="172176"/>
                  </a:lnTo>
                  <a:lnTo>
                    <a:pt x="150300" y="159639"/>
                  </a:lnTo>
                  <a:lnTo>
                    <a:pt x="131531" y="145602"/>
                  </a:lnTo>
                  <a:lnTo>
                    <a:pt x="124530" y="130446"/>
                  </a:lnTo>
                  <a:lnTo>
                    <a:pt x="128905" y="118133"/>
                  </a:lnTo>
                  <a:lnTo>
                    <a:pt x="141523" y="107874"/>
                  </a:lnTo>
                  <a:lnTo>
                    <a:pt x="162377" y="101266"/>
                  </a:lnTo>
                  <a:lnTo>
                    <a:pt x="191460" y="99902"/>
                  </a:lnTo>
                  <a:lnTo>
                    <a:pt x="316399" y="99902"/>
                  </a:lnTo>
                  <a:lnTo>
                    <a:pt x="351005" y="39632"/>
                  </a:lnTo>
                  <a:lnTo>
                    <a:pt x="312318" y="23216"/>
                  </a:lnTo>
                  <a:lnTo>
                    <a:pt x="269634" y="10741"/>
                  </a:lnTo>
                  <a:lnTo>
                    <a:pt x="225770" y="2804"/>
                  </a:lnTo>
                  <a:lnTo>
                    <a:pt x="183544" y="0"/>
                  </a:lnTo>
                  <a:close/>
                </a:path>
                <a:path w="1078230" h="475615">
                  <a:moveTo>
                    <a:pt x="722407" y="7790"/>
                  </a:moveTo>
                  <a:lnTo>
                    <a:pt x="722407" y="359287"/>
                  </a:lnTo>
                  <a:lnTo>
                    <a:pt x="846351" y="359287"/>
                  </a:lnTo>
                  <a:lnTo>
                    <a:pt x="846351" y="325340"/>
                  </a:lnTo>
                  <a:lnTo>
                    <a:pt x="894098" y="325340"/>
                  </a:lnTo>
                  <a:lnTo>
                    <a:pt x="947804" y="320528"/>
                  </a:lnTo>
                  <a:lnTo>
                    <a:pt x="993059" y="306445"/>
                  </a:lnTo>
                  <a:lnTo>
                    <a:pt x="1029277" y="283622"/>
                  </a:lnTo>
                  <a:lnTo>
                    <a:pt x="1055872" y="252587"/>
                  </a:lnTo>
                  <a:lnTo>
                    <a:pt x="1068099" y="223699"/>
                  </a:lnTo>
                  <a:lnTo>
                    <a:pt x="846351" y="223699"/>
                  </a:lnTo>
                  <a:lnTo>
                    <a:pt x="846351" y="104572"/>
                  </a:lnTo>
                  <a:lnTo>
                    <a:pt x="1066954" y="104572"/>
                  </a:lnTo>
                  <a:lnTo>
                    <a:pt x="1061402" y="88263"/>
                  </a:lnTo>
                  <a:lnTo>
                    <a:pt x="1011253" y="36347"/>
                  </a:lnTo>
                  <a:lnTo>
                    <a:pt x="973168" y="20429"/>
                  </a:lnTo>
                  <a:lnTo>
                    <a:pt x="926208" y="10994"/>
                  </a:lnTo>
                  <a:lnTo>
                    <a:pt x="870224" y="7884"/>
                  </a:lnTo>
                  <a:lnTo>
                    <a:pt x="722407" y="7790"/>
                  </a:lnTo>
                  <a:close/>
                </a:path>
                <a:path w="1078230" h="475615">
                  <a:moveTo>
                    <a:pt x="646445" y="152529"/>
                  </a:moveTo>
                  <a:lnTo>
                    <a:pt x="528957" y="152529"/>
                  </a:lnTo>
                  <a:lnTo>
                    <a:pt x="574998" y="300776"/>
                  </a:lnTo>
                  <a:lnTo>
                    <a:pt x="564266" y="304076"/>
                  </a:lnTo>
                  <a:lnTo>
                    <a:pt x="552892" y="306549"/>
                  </a:lnTo>
                  <a:lnTo>
                    <a:pt x="540967" y="308101"/>
                  </a:lnTo>
                  <a:lnTo>
                    <a:pt x="528580" y="308639"/>
                  </a:lnTo>
                  <a:lnTo>
                    <a:pt x="703799" y="308639"/>
                  </a:lnTo>
                  <a:lnTo>
                    <a:pt x="646445" y="152529"/>
                  </a:lnTo>
                  <a:close/>
                </a:path>
                <a:path w="1078230" h="475615">
                  <a:moveTo>
                    <a:pt x="593269" y="7790"/>
                  </a:moveTo>
                  <a:lnTo>
                    <a:pt x="465221" y="7790"/>
                  </a:lnTo>
                  <a:lnTo>
                    <a:pt x="354963" y="301739"/>
                  </a:lnTo>
                  <a:lnTo>
                    <a:pt x="485479" y="301739"/>
                  </a:lnTo>
                  <a:lnTo>
                    <a:pt x="481210" y="300357"/>
                  </a:lnTo>
                  <a:lnTo>
                    <a:pt x="528067" y="152529"/>
                  </a:lnTo>
                  <a:lnTo>
                    <a:pt x="646445" y="152529"/>
                  </a:lnTo>
                  <a:lnTo>
                    <a:pt x="593269" y="7790"/>
                  </a:lnTo>
                  <a:close/>
                </a:path>
                <a:path w="1078230" h="475615">
                  <a:moveTo>
                    <a:pt x="1066954" y="104572"/>
                  </a:moveTo>
                  <a:lnTo>
                    <a:pt x="878915" y="104572"/>
                  </a:lnTo>
                  <a:lnTo>
                    <a:pt x="909437" y="107520"/>
                  </a:lnTo>
                  <a:lnTo>
                    <a:pt x="934238" y="117330"/>
                  </a:lnTo>
                  <a:lnTo>
                    <a:pt x="950895" y="135454"/>
                  </a:lnTo>
                  <a:lnTo>
                    <a:pt x="956986" y="163345"/>
                  </a:lnTo>
                  <a:lnTo>
                    <a:pt x="950895" y="192137"/>
                  </a:lnTo>
                  <a:lnTo>
                    <a:pt x="934238" y="210733"/>
                  </a:lnTo>
                  <a:lnTo>
                    <a:pt x="909437" y="220723"/>
                  </a:lnTo>
                  <a:lnTo>
                    <a:pt x="878915" y="223699"/>
                  </a:lnTo>
                  <a:lnTo>
                    <a:pt x="1068099" y="223699"/>
                  </a:lnTo>
                  <a:lnTo>
                    <a:pt x="1072259" y="213872"/>
                  </a:lnTo>
                  <a:lnTo>
                    <a:pt x="1077851" y="168005"/>
                  </a:lnTo>
                  <a:lnTo>
                    <a:pt x="1073764" y="124577"/>
                  </a:lnTo>
                  <a:lnTo>
                    <a:pt x="1066954" y="104572"/>
                  </a:lnTo>
                  <a:close/>
                </a:path>
                <a:path w="1078230" h="475615">
                  <a:moveTo>
                    <a:pt x="316399" y="99902"/>
                  </a:moveTo>
                  <a:lnTo>
                    <a:pt x="191460" y="99902"/>
                  </a:lnTo>
                  <a:lnTo>
                    <a:pt x="213572" y="101584"/>
                  </a:lnTo>
                  <a:lnTo>
                    <a:pt x="237131" y="105632"/>
                  </a:lnTo>
                  <a:lnTo>
                    <a:pt x="264903" y="114106"/>
                  </a:lnTo>
                  <a:lnTo>
                    <a:pt x="299655" y="129064"/>
                  </a:lnTo>
                  <a:lnTo>
                    <a:pt x="316399" y="999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96873" y="5957096"/>
              <a:ext cx="2595941" cy="13394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772144" y="6042464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9"/>
                  </a:lnTo>
                  <a:lnTo>
                    <a:pt x="19512" y="996058"/>
                  </a:lnTo>
                  <a:lnTo>
                    <a:pt x="42405" y="1038234"/>
                  </a:lnTo>
                  <a:lnTo>
                    <a:pt x="72725" y="1074981"/>
                  </a:lnTo>
                  <a:lnTo>
                    <a:pt x="109472" y="1105300"/>
                  </a:lnTo>
                  <a:lnTo>
                    <a:pt x="151649" y="1128191"/>
                  </a:lnTo>
                  <a:lnTo>
                    <a:pt x="198256" y="1142659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9"/>
                  </a:lnTo>
                  <a:lnTo>
                    <a:pt x="2252024" y="1128191"/>
                  </a:lnTo>
                  <a:lnTo>
                    <a:pt x="2294199" y="1105300"/>
                  </a:lnTo>
                  <a:lnTo>
                    <a:pt x="2330944" y="1074981"/>
                  </a:lnTo>
                  <a:lnTo>
                    <a:pt x="2361262" y="1038234"/>
                  </a:lnTo>
                  <a:lnTo>
                    <a:pt x="2384153" y="996058"/>
                  </a:lnTo>
                  <a:lnTo>
                    <a:pt x="2398620" y="949449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40729" y="6147614"/>
              <a:ext cx="1666498" cy="93740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9847" y="4268236"/>
            <a:ext cx="2408264" cy="39297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973576" y="4134889"/>
            <a:ext cx="575310" cy="690880"/>
            <a:chOff x="5973576" y="4134889"/>
            <a:chExt cx="575310" cy="69088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4299" y="4134889"/>
              <a:ext cx="280630" cy="1941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4750" y="4149444"/>
              <a:ext cx="158068" cy="1108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6999" y="4276121"/>
              <a:ext cx="521272" cy="5102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3776" y="4136407"/>
              <a:ext cx="371171" cy="277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3576" y="4148313"/>
              <a:ext cx="479033" cy="3665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82446" y="4181579"/>
              <a:ext cx="566023" cy="4451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9067" y="4577693"/>
              <a:ext cx="317707" cy="2479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27785" y="4709207"/>
              <a:ext cx="119839" cy="85997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9140" y="4201300"/>
            <a:ext cx="1842307" cy="55795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4147069" y="4497035"/>
            <a:ext cx="5146040" cy="1339850"/>
            <a:chOff x="14147069" y="4497035"/>
            <a:chExt cx="5146040" cy="1339850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696873" y="4497035"/>
              <a:ext cx="2595941" cy="133943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772143" y="4582133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9"/>
                  </a:lnTo>
                  <a:lnTo>
                    <a:pt x="19512" y="996058"/>
                  </a:lnTo>
                  <a:lnTo>
                    <a:pt x="42405" y="1038234"/>
                  </a:lnTo>
                  <a:lnTo>
                    <a:pt x="72725" y="1074981"/>
                  </a:lnTo>
                  <a:lnTo>
                    <a:pt x="109472" y="1105300"/>
                  </a:lnTo>
                  <a:lnTo>
                    <a:pt x="151649" y="1128191"/>
                  </a:lnTo>
                  <a:lnTo>
                    <a:pt x="198256" y="1142659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9"/>
                  </a:lnTo>
                  <a:lnTo>
                    <a:pt x="2252024" y="1128191"/>
                  </a:lnTo>
                  <a:lnTo>
                    <a:pt x="2294199" y="1105300"/>
                  </a:lnTo>
                  <a:lnTo>
                    <a:pt x="2330944" y="1074981"/>
                  </a:lnTo>
                  <a:lnTo>
                    <a:pt x="2361262" y="1038234"/>
                  </a:lnTo>
                  <a:lnTo>
                    <a:pt x="2384153" y="996058"/>
                  </a:lnTo>
                  <a:lnTo>
                    <a:pt x="2398620" y="949449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64787" y="4646790"/>
              <a:ext cx="1018385" cy="10183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58730" y="4497035"/>
              <a:ext cx="2595941" cy="13394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234262" y="4582133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9"/>
                  </a:lnTo>
                  <a:lnTo>
                    <a:pt x="19512" y="996058"/>
                  </a:lnTo>
                  <a:lnTo>
                    <a:pt x="42405" y="1038234"/>
                  </a:lnTo>
                  <a:lnTo>
                    <a:pt x="72725" y="1074981"/>
                  </a:lnTo>
                  <a:lnTo>
                    <a:pt x="109472" y="1105300"/>
                  </a:lnTo>
                  <a:lnTo>
                    <a:pt x="151649" y="1128191"/>
                  </a:lnTo>
                  <a:lnTo>
                    <a:pt x="198256" y="1142659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9"/>
                  </a:lnTo>
                  <a:lnTo>
                    <a:pt x="2252024" y="1128191"/>
                  </a:lnTo>
                  <a:lnTo>
                    <a:pt x="2294199" y="1105300"/>
                  </a:lnTo>
                  <a:lnTo>
                    <a:pt x="2330944" y="1074981"/>
                  </a:lnTo>
                  <a:lnTo>
                    <a:pt x="2361262" y="1038234"/>
                  </a:lnTo>
                  <a:lnTo>
                    <a:pt x="2384153" y="996058"/>
                  </a:lnTo>
                  <a:lnTo>
                    <a:pt x="2398620" y="949449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706515" y="4626654"/>
              <a:ext cx="1459233" cy="10586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47069" y="5106540"/>
              <a:ext cx="174392" cy="174382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97046" y="4393087"/>
            <a:ext cx="174392" cy="17438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7381136" y="6573184"/>
            <a:ext cx="4177029" cy="3083560"/>
            <a:chOff x="7381136" y="6573184"/>
            <a:chExt cx="4177029" cy="3083560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81136" y="8012740"/>
              <a:ext cx="2746722" cy="16435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6294" y="8096653"/>
              <a:ext cx="2554605" cy="1453515"/>
            </a:xfrm>
            <a:custGeom>
              <a:avLst/>
              <a:gdLst/>
              <a:ahLst/>
              <a:cxnLst/>
              <a:rect l="l" t="t" r="r" b="b"/>
              <a:pathLst>
                <a:path w="2554604" h="1453515">
                  <a:moveTo>
                    <a:pt x="2451694" y="0"/>
                  </a:moveTo>
                  <a:lnTo>
                    <a:pt x="102363" y="0"/>
                  </a:lnTo>
                  <a:lnTo>
                    <a:pt x="62519" y="8042"/>
                  </a:lnTo>
                  <a:lnTo>
                    <a:pt x="29982" y="29976"/>
                  </a:lnTo>
                  <a:lnTo>
                    <a:pt x="8044" y="62510"/>
                  </a:lnTo>
                  <a:lnTo>
                    <a:pt x="0" y="102352"/>
                  </a:lnTo>
                  <a:lnTo>
                    <a:pt x="0" y="1350890"/>
                  </a:lnTo>
                  <a:lnTo>
                    <a:pt x="8044" y="1390734"/>
                  </a:lnTo>
                  <a:lnTo>
                    <a:pt x="29982" y="1423272"/>
                  </a:lnTo>
                  <a:lnTo>
                    <a:pt x="62519" y="1445209"/>
                  </a:lnTo>
                  <a:lnTo>
                    <a:pt x="102363" y="1453254"/>
                  </a:lnTo>
                  <a:lnTo>
                    <a:pt x="2451694" y="1453254"/>
                  </a:lnTo>
                  <a:lnTo>
                    <a:pt x="2491537" y="1445209"/>
                  </a:lnTo>
                  <a:lnTo>
                    <a:pt x="2524071" y="1423272"/>
                  </a:lnTo>
                  <a:lnTo>
                    <a:pt x="2546005" y="1390734"/>
                  </a:lnTo>
                  <a:lnTo>
                    <a:pt x="2554047" y="1350890"/>
                  </a:lnTo>
                  <a:lnTo>
                    <a:pt x="2554047" y="102352"/>
                  </a:lnTo>
                  <a:lnTo>
                    <a:pt x="2546005" y="62510"/>
                  </a:lnTo>
                  <a:lnTo>
                    <a:pt x="2524071" y="29976"/>
                  </a:lnTo>
                  <a:lnTo>
                    <a:pt x="2491537" y="8042"/>
                  </a:lnTo>
                  <a:lnTo>
                    <a:pt x="2451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41573" y="7968055"/>
              <a:ext cx="174382" cy="17439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733318" y="6998335"/>
              <a:ext cx="1794510" cy="1083310"/>
            </a:xfrm>
            <a:custGeom>
              <a:avLst/>
              <a:gdLst/>
              <a:ahLst/>
              <a:cxnLst/>
              <a:rect l="l" t="t" r="r" b="b"/>
              <a:pathLst>
                <a:path w="1794509" h="1083309">
                  <a:moveTo>
                    <a:pt x="1794301" y="0"/>
                  </a:moveTo>
                  <a:lnTo>
                    <a:pt x="1794301" y="291509"/>
                  </a:lnTo>
                  <a:lnTo>
                    <a:pt x="1786911" y="337322"/>
                  </a:lnTo>
                  <a:lnTo>
                    <a:pt x="1766333" y="377109"/>
                  </a:lnTo>
                  <a:lnTo>
                    <a:pt x="1734956" y="408483"/>
                  </a:lnTo>
                  <a:lnTo>
                    <a:pt x="1695166" y="429058"/>
                  </a:lnTo>
                  <a:lnTo>
                    <a:pt x="1649352" y="436447"/>
                  </a:lnTo>
                  <a:lnTo>
                    <a:pt x="144948" y="436447"/>
                  </a:lnTo>
                  <a:lnTo>
                    <a:pt x="99134" y="443837"/>
                  </a:lnTo>
                  <a:lnTo>
                    <a:pt x="59345" y="464414"/>
                  </a:lnTo>
                  <a:lnTo>
                    <a:pt x="27967" y="495792"/>
                  </a:lnTo>
                  <a:lnTo>
                    <a:pt x="7389" y="535582"/>
                  </a:lnTo>
                  <a:lnTo>
                    <a:pt x="0" y="581395"/>
                  </a:lnTo>
                  <a:lnTo>
                    <a:pt x="0" y="1083045"/>
                  </a:lnTo>
                </a:path>
              </a:pathLst>
            </a:custGeom>
            <a:ln w="78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58281" y="6573184"/>
              <a:ext cx="1400175" cy="1400175"/>
            </a:xfrm>
            <a:custGeom>
              <a:avLst/>
              <a:gdLst/>
              <a:ahLst/>
              <a:cxnLst/>
              <a:rect l="l" t="t" r="r" b="b"/>
              <a:pathLst>
                <a:path w="1400175" h="1400175">
                  <a:moveTo>
                    <a:pt x="699800" y="0"/>
                  </a:moveTo>
                  <a:lnTo>
                    <a:pt x="651887" y="1614"/>
                  </a:lnTo>
                  <a:lnTo>
                    <a:pt x="604841" y="6388"/>
                  </a:lnTo>
                  <a:lnTo>
                    <a:pt x="558765" y="14217"/>
                  </a:lnTo>
                  <a:lnTo>
                    <a:pt x="513765" y="24997"/>
                  </a:lnTo>
                  <a:lnTo>
                    <a:pt x="469943" y="38624"/>
                  </a:lnTo>
                  <a:lnTo>
                    <a:pt x="427405" y="54993"/>
                  </a:lnTo>
                  <a:lnTo>
                    <a:pt x="386255" y="74001"/>
                  </a:lnTo>
                  <a:lnTo>
                    <a:pt x="346597" y="95542"/>
                  </a:lnTo>
                  <a:lnTo>
                    <a:pt x="308534" y="119514"/>
                  </a:lnTo>
                  <a:lnTo>
                    <a:pt x="272172" y="145811"/>
                  </a:lnTo>
                  <a:lnTo>
                    <a:pt x="237615" y="174330"/>
                  </a:lnTo>
                  <a:lnTo>
                    <a:pt x="204966" y="204966"/>
                  </a:lnTo>
                  <a:lnTo>
                    <a:pt x="174330" y="237615"/>
                  </a:lnTo>
                  <a:lnTo>
                    <a:pt x="145811" y="272172"/>
                  </a:lnTo>
                  <a:lnTo>
                    <a:pt x="119514" y="308534"/>
                  </a:lnTo>
                  <a:lnTo>
                    <a:pt x="95542" y="346597"/>
                  </a:lnTo>
                  <a:lnTo>
                    <a:pt x="74001" y="386255"/>
                  </a:lnTo>
                  <a:lnTo>
                    <a:pt x="54993" y="427405"/>
                  </a:lnTo>
                  <a:lnTo>
                    <a:pt x="38624" y="469943"/>
                  </a:lnTo>
                  <a:lnTo>
                    <a:pt x="24997" y="513765"/>
                  </a:lnTo>
                  <a:lnTo>
                    <a:pt x="14217" y="558765"/>
                  </a:lnTo>
                  <a:lnTo>
                    <a:pt x="6388" y="604841"/>
                  </a:lnTo>
                  <a:lnTo>
                    <a:pt x="1614" y="651887"/>
                  </a:lnTo>
                  <a:lnTo>
                    <a:pt x="0" y="699800"/>
                  </a:lnTo>
                  <a:lnTo>
                    <a:pt x="1614" y="747713"/>
                  </a:lnTo>
                  <a:lnTo>
                    <a:pt x="6388" y="794760"/>
                  </a:lnTo>
                  <a:lnTo>
                    <a:pt x="14217" y="840835"/>
                  </a:lnTo>
                  <a:lnTo>
                    <a:pt x="24997" y="885836"/>
                  </a:lnTo>
                  <a:lnTo>
                    <a:pt x="38624" y="929658"/>
                  </a:lnTo>
                  <a:lnTo>
                    <a:pt x="54993" y="972197"/>
                  </a:lnTo>
                  <a:lnTo>
                    <a:pt x="74001" y="1013347"/>
                  </a:lnTo>
                  <a:lnTo>
                    <a:pt x="95542" y="1053006"/>
                  </a:lnTo>
                  <a:lnTo>
                    <a:pt x="119514" y="1091069"/>
                  </a:lnTo>
                  <a:lnTo>
                    <a:pt x="145811" y="1127432"/>
                  </a:lnTo>
                  <a:lnTo>
                    <a:pt x="174330" y="1161990"/>
                  </a:lnTo>
                  <a:lnTo>
                    <a:pt x="204966" y="1194640"/>
                  </a:lnTo>
                  <a:lnTo>
                    <a:pt x="237615" y="1225276"/>
                  </a:lnTo>
                  <a:lnTo>
                    <a:pt x="272172" y="1253796"/>
                  </a:lnTo>
                  <a:lnTo>
                    <a:pt x="308534" y="1280093"/>
                  </a:lnTo>
                  <a:lnTo>
                    <a:pt x="346597" y="1304066"/>
                  </a:lnTo>
                  <a:lnTo>
                    <a:pt x="386255" y="1325608"/>
                  </a:lnTo>
                  <a:lnTo>
                    <a:pt x="427405" y="1344616"/>
                  </a:lnTo>
                  <a:lnTo>
                    <a:pt x="469943" y="1360986"/>
                  </a:lnTo>
                  <a:lnTo>
                    <a:pt x="513765" y="1374613"/>
                  </a:lnTo>
                  <a:lnTo>
                    <a:pt x="558765" y="1385393"/>
                  </a:lnTo>
                  <a:lnTo>
                    <a:pt x="604841" y="1393223"/>
                  </a:lnTo>
                  <a:lnTo>
                    <a:pt x="651887" y="1397997"/>
                  </a:lnTo>
                  <a:lnTo>
                    <a:pt x="699800" y="1399611"/>
                  </a:lnTo>
                  <a:lnTo>
                    <a:pt x="747713" y="1397997"/>
                  </a:lnTo>
                  <a:lnTo>
                    <a:pt x="794759" y="1393223"/>
                  </a:lnTo>
                  <a:lnTo>
                    <a:pt x="840835" y="1385393"/>
                  </a:lnTo>
                  <a:lnTo>
                    <a:pt x="885835" y="1374613"/>
                  </a:lnTo>
                  <a:lnTo>
                    <a:pt x="929657" y="1360986"/>
                  </a:lnTo>
                  <a:lnTo>
                    <a:pt x="972195" y="1344616"/>
                  </a:lnTo>
                  <a:lnTo>
                    <a:pt x="1013345" y="1325608"/>
                  </a:lnTo>
                  <a:lnTo>
                    <a:pt x="1053004" y="1304066"/>
                  </a:lnTo>
                  <a:lnTo>
                    <a:pt x="1091066" y="1280093"/>
                  </a:lnTo>
                  <a:lnTo>
                    <a:pt x="1127428" y="1253796"/>
                  </a:lnTo>
                  <a:lnTo>
                    <a:pt x="1161986" y="1225276"/>
                  </a:lnTo>
                  <a:lnTo>
                    <a:pt x="1194635" y="1194640"/>
                  </a:lnTo>
                  <a:lnTo>
                    <a:pt x="1225270" y="1161990"/>
                  </a:lnTo>
                  <a:lnTo>
                    <a:pt x="1253789" y="1127432"/>
                  </a:lnTo>
                  <a:lnTo>
                    <a:pt x="1280086" y="1091069"/>
                  </a:lnTo>
                  <a:lnTo>
                    <a:pt x="1304058" y="1053006"/>
                  </a:lnTo>
                  <a:lnTo>
                    <a:pt x="1325600" y="1013347"/>
                  </a:lnTo>
                  <a:lnTo>
                    <a:pt x="1344607" y="972197"/>
                  </a:lnTo>
                  <a:lnTo>
                    <a:pt x="1360977" y="929658"/>
                  </a:lnTo>
                  <a:lnTo>
                    <a:pt x="1374603" y="885836"/>
                  </a:lnTo>
                  <a:lnTo>
                    <a:pt x="1385383" y="840835"/>
                  </a:lnTo>
                  <a:lnTo>
                    <a:pt x="1393213" y="794760"/>
                  </a:lnTo>
                  <a:lnTo>
                    <a:pt x="1397986" y="747713"/>
                  </a:lnTo>
                  <a:lnTo>
                    <a:pt x="1399601" y="699800"/>
                  </a:lnTo>
                  <a:lnTo>
                    <a:pt x="1397986" y="651887"/>
                  </a:lnTo>
                  <a:lnTo>
                    <a:pt x="1393213" y="604841"/>
                  </a:lnTo>
                  <a:lnTo>
                    <a:pt x="1385383" y="558765"/>
                  </a:lnTo>
                  <a:lnTo>
                    <a:pt x="1374603" y="513765"/>
                  </a:lnTo>
                  <a:lnTo>
                    <a:pt x="1360977" y="469943"/>
                  </a:lnTo>
                  <a:lnTo>
                    <a:pt x="1344607" y="427405"/>
                  </a:lnTo>
                  <a:lnTo>
                    <a:pt x="1325600" y="386255"/>
                  </a:lnTo>
                  <a:lnTo>
                    <a:pt x="1304058" y="346597"/>
                  </a:lnTo>
                  <a:lnTo>
                    <a:pt x="1280086" y="308534"/>
                  </a:lnTo>
                  <a:lnTo>
                    <a:pt x="1253789" y="272172"/>
                  </a:lnTo>
                  <a:lnTo>
                    <a:pt x="1225270" y="237615"/>
                  </a:lnTo>
                  <a:lnTo>
                    <a:pt x="1194635" y="204966"/>
                  </a:lnTo>
                  <a:lnTo>
                    <a:pt x="1161986" y="174330"/>
                  </a:lnTo>
                  <a:lnTo>
                    <a:pt x="1127428" y="145811"/>
                  </a:lnTo>
                  <a:lnTo>
                    <a:pt x="1091066" y="119514"/>
                  </a:lnTo>
                  <a:lnTo>
                    <a:pt x="1053004" y="95542"/>
                  </a:lnTo>
                  <a:lnTo>
                    <a:pt x="1013345" y="74001"/>
                  </a:lnTo>
                  <a:lnTo>
                    <a:pt x="972195" y="54993"/>
                  </a:lnTo>
                  <a:lnTo>
                    <a:pt x="929657" y="38624"/>
                  </a:lnTo>
                  <a:lnTo>
                    <a:pt x="885835" y="24997"/>
                  </a:lnTo>
                  <a:lnTo>
                    <a:pt x="840835" y="14217"/>
                  </a:lnTo>
                  <a:lnTo>
                    <a:pt x="794759" y="6388"/>
                  </a:lnTo>
                  <a:lnTo>
                    <a:pt x="747713" y="1614"/>
                  </a:lnTo>
                  <a:lnTo>
                    <a:pt x="699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4206478" y="3036975"/>
            <a:ext cx="5086350" cy="1339850"/>
            <a:chOff x="14206478" y="3036975"/>
            <a:chExt cx="5086350" cy="1339850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206478" y="3036975"/>
              <a:ext cx="2595941" cy="133943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281533" y="3121804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6"/>
                  </a:lnTo>
                  <a:lnTo>
                    <a:pt x="19512" y="996053"/>
                  </a:lnTo>
                  <a:lnTo>
                    <a:pt x="42405" y="1038230"/>
                  </a:lnTo>
                  <a:lnTo>
                    <a:pt x="72725" y="1074977"/>
                  </a:lnTo>
                  <a:lnTo>
                    <a:pt x="109472" y="1105297"/>
                  </a:lnTo>
                  <a:lnTo>
                    <a:pt x="151649" y="1128190"/>
                  </a:lnTo>
                  <a:lnTo>
                    <a:pt x="198256" y="1142658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8"/>
                  </a:lnTo>
                  <a:lnTo>
                    <a:pt x="2252024" y="1128190"/>
                  </a:lnTo>
                  <a:lnTo>
                    <a:pt x="2294199" y="1105297"/>
                  </a:lnTo>
                  <a:lnTo>
                    <a:pt x="2330944" y="1074977"/>
                  </a:lnTo>
                  <a:lnTo>
                    <a:pt x="2361262" y="1038230"/>
                  </a:lnTo>
                  <a:lnTo>
                    <a:pt x="2384153" y="996053"/>
                  </a:lnTo>
                  <a:lnTo>
                    <a:pt x="2398620" y="949446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696873" y="3036975"/>
              <a:ext cx="2595941" cy="133943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772144" y="3121804"/>
              <a:ext cx="2404110" cy="1148080"/>
            </a:xfrm>
            <a:custGeom>
              <a:avLst/>
              <a:gdLst/>
              <a:ahLst/>
              <a:cxnLst/>
              <a:rect l="l" t="t" r="r" b="b"/>
              <a:pathLst>
                <a:path w="2404109" h="1148079">
                  <a:moveTo>
                    <a:pt x="2155379" y="0"/>
                  </a:moveTo>
                  <a:lnTo>
                    <a:pt x="248296" y="0"/>
                  </a:lnTo>
                  <a:lnTo>
                    <a:pt x="198256" y="5044"/>
                  </a:lnTo>
                  <a:lnTo>
                    <a:pt x="151649" y="19511"/>
                  </a:lnTo>
                  <a:lnTo>
                    <a:pt x="109472" y="42403"/>
                  </a:lnTo>
                  <a:lnTo>
                    <a:pt x="72725" y="72721"/>
                  </a:lnTo>
                  <a:lnTo>
                    <a:pt x="42405" y="109468"/>
                  </a:lnTo>
                  <a:lnTo>
                    <a:pt x="19512" y="151645"/>
                  </a:lnTo>
                  <a:lnTo>
                    <a:pt x="5044" y="198253"/>
                  </a:lnTo>
                  <a:lnTo>
                    <a:pt x="0" y="248296"/>
                  </a:lnTo>
                  <a:lnTo>
                    <a:pt x="0" y="899407"/>
                  </a:lnTo>
                  <a:lnTo>
                    <a:pt x="5044" y="949446"/>
                  </a:lnTo>
                  <a:lnTo>
                    <a:pt x="19512" y="996053"/>
                  </a:lnTo>
                  <a:lnTo>
                    <a:pt x="42405" y="1038230"/>
                  </a:lnTo>
                  <a:lnTo>
                    <a:pt x="72725" y="1074977"/>
                  </a:lnTo>
                  <a:lnTo>
                    <a:pt x="109472" y="1105297"/>
                  </a:lnTo>
                  <a:lnTo>
                    <a:pt x="151649" y="1128190"/>
                  </a:lnTo>
                  <a:lnTo>
                    <a:pt x="198256" y="1142658"/>
                  </a:lnTo>
                  <a:lnTo>
                    <a:pt x="248296" y="1147703"/>
                  </a:lnTo>
                  <a:lnTo>
                    <a:pt x="2155379" y="1147703"/>
                  </a:lnTo>
                  <a:lnTo>
                    <a:pt x="2205418" y="1142658"/>
                  </a:lnTo>
                  <a:lnTo>
                    <a:pt x="2252024" y="1128190"/>
                  </a:lnTo>
                  <a:lnTo>
                    <a:pt x="2294199" y="1105297"/>
                  </a:lnTo>
                  <a:lnTo>
                    <a:pt x="2330944" y="1074977"/>
                  </a:lnTo>
                  <a:lnTo>
                    <a:pt x="2361262" y="1038230"/>
                  </a:lnTo>
                  <a:lnTo>
                    <a:pt x="2384153" y="996053"/>
                  </a:lnTo>
                  <a:lnTo>
                    <a:pt x="2398620" y="949446"/>
                  </a:lnTo>
                  <a:lnTo>
                    <a:pt x="2403665" y="899407"/>
                  </a:lnTo>
                  <a:lnTo>
                    <a:pt x="2403665" y="248296"/>
                  </a:lnTo>
                  <a:lnTo>
                    <a:pt x="2398620" y="198253"/>
                  </a:lnTo>
                  <a:lnTo>
                    <a:pt x="2384153" y="151645"/>
                  </a:lnTo>
                  <a:lnTo>
                    <a:pt x="2361262" y="109468"/>
                  </a:lnTo>
                  <a:lnTo>
                    <a:pt x="2330944" y="72721"/>
                  </a:lnTo>
                  <a:lnTo>
                    <a:pt x="2294199" y="42403"/>
                  </a:lnTo>
                  <a:lnTo>
                    <a:pt x="2252024" y="19511"/>
                  </a:lnTo>
                  <a:lnTo>
                    <a:pt x="2205418" y="5044"/>
                  </a:lnTo>
                  <a:lnTo>
                    <a:pt x="2155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334198" y="6987464"/>
            <a:ext cx="1047750" cy="53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>
              <a:lnSpc>
                <a:spcPct val="101699"/>
              </a:lnSpc>
              <a:spcBef>
                <a:spcPts val="95"/>
              </a:spcBef>
            </a:pPr>
            <a:r>
              <a:rPr sz="1650" b="0" spc="-10" dirty="0">
                <a:solidFill>
                  <a:srgbClr val="FFFFFF"/>
                </a:solidFill>
                <a:latin typeface="Gotham Black"/>
                <a:cs typeface="Gotham Black"/>
              </a:rPr>
              <a:t>Payment </a:t>
            </a:r>
            <a:r>
              <a:rPr sz="1650" b="0" spc="-20" dirty="0">
                <a:solidFill>
                  <a:srgbClr val="FFFFFF"/>
                </a:solidFill>
                <a:latin typeface="Gotham Black"/>
                <a:cs typeface="Gotham Black"/>
              </a:rPr>
              <a:t>gateways</a:t>
            </a:r>
            <a:endParaRPr sz="1650">
              <a:latin typeface="Gotham Black"/>
              <a:cs typeface="Gotham Blac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270386" y="3315905"/>
            <a:ext cx="1407795" cy="723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90"/>
              </a:spcBef>
            </a:pPr>
            <a:r>
              <a:rPr sz="2300" b="1" spc="-10" dirty="0">
                <a:latin typeface="Gotham"/>
                <a:cs typeface="Gotham"/>
              </a:rPr>
              <a:t>ERP/POS</a:t>
            </a:r>
            <a:endParaRPr sz="2300">
              <a:latin typeface="Gotham"/>
              <a:cs typeface="Gotham"/>
            </a:endParaRPr>
          </a:p>
          <a:p>
            <a:pPr algn="ctr">
              <a:lnSpc>
                <a:spcPts val="2755"/>
              </a:lnSpc>
            </a:pPr>
            <a:r>
              <a:rPr sz="2300" b="1" spc="-10" dirty="0">
                <a:latin typeface="Gotham"/>
                <a:cs typeface="Gotham"/>
              </a:rPr>
              <a:t>system</a:t>
            </a:r>
            <a:endParaRPr sz="2300">
              <a:latin typeface="Gotham"/>
              <a:cs typeface="Gotham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537122" y="3660975"/>
            <a:ext cx="5330190" cy="5717540"/>
            <a:chOff x="7537122" y="3660975"/>
            <a:chExt cx="5330190" cy="571754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37122" y="8340018"/>
              <a:ext cx="2554046" cy="51804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99412" y="8900662"/>
              <a:ext cx="726763" cy="4775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84648" y="8962952"/>
              <a:ext cx="768290" cy="35299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60587" y="9004479"/>
              <a:ext cx="539878" cy="31146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229547" y="3660975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40" h="637539">
                  <a:moveTo>
                    <a:pt x="323110" y="0"/>
                  </a:moveTo>
                  <a:lnTo>
                    <a:pt x="275969" y="2799"/>
                  </a:lnTo>
                  <a:lnTo>
                    <a:pt x="230882" y="12211"/>
                  </a:lnTo>
                  <a:lnTo>
                    <a:pt x="188348" y="27749"/>
                  </a:lnTo>
                  <a:lnTo>
                    <a:pt x="148869" y="48927"/>
                  </a:lnTo>
                  <a:lnTo>
                    <a:pt x="112942" y="75258"/>
                  </a:lnTo>
                  <a:lnTo>
                    <a:pt x="81069" y="106257"/>
                  </a:lnTo>
                  <a:lnTo>
                    <a:pt x="53749" y="141438"/>
                  </a:lnTo>
                  <a:lnTo>
                    <a:pt x="31483" y="180314"/>
                  </a:lnTo>
                  <a:lnTo>
                    <a:pt x="14769" y="222399"/>
                  </a:lnTo>
                  <a:lnTo>
                    <a:pt x="4108" y="267207"/>
                  </a:lnTo>
                  <a:lnTo>
                    <a:pt x="0" y="314252"/>
                  </a:lnTo>
                  <a:lnTo>
                    <a:pt x="2799" y="361393"/>
                  </a:lnTo>
                  <a:lnTo>
                    <a:pt x="12211" y="406479"/>
                  </a:lnTo>
                  <a:lnTo>
                    <a:pt x="27749" y="449012"/>
                  </a:lnTo>
                  <a:lnTo>
                    <a:pt x="48927" y="488491"/>
                  </a:lnTo>
                  <a:lnTo>
                    <a:pt x="75258" y="524416"/>
                  </a:lnTo>
                  <a:lnTo>
                    <a:pt x="106257" y="556288"/>
                  </a:lnTo>
                  <a:lnTo>
                    <a:pt x="141438" y="583608"/>
                  </a:lnTo>
                  <a:lnTo>
                    <a:pt x="180314" y="605875"/>
                  </a:lnTo>
                  <a:lnTo>
                    <a:pt x="222399" y="622589"/>
                  </a:lnTo>
                  <a:lnTo>
                    <a:pt x="267207" y="633252"/>
                  </a:lnTo>
                  <a:lnTo>
                    <a:pt x="314252" y="637362"/>
                  </a:lnTo>
                  <a:lnTo>
                    <a:pt x="361390" y="634562"/>
                  </a:lnTo>
                  <a:lnTo>
                    <a:pt x="406475" y="625150"/>
                  </a:lnTo>
                  <a:lnTo>
                    <a:pt x="449007" y="609613"/>
                  </a:lnTo>
                  <a:lnTo>
                    <a:pt x="488486" y="588435"/>
                  </a:lnTo>
                  <a:lnTo>
                    <a:pt x="524412" y="562103"/>
                  </a:lnTo>
                  <a:lnTo>
                    <a:pt x="556285" y="531104"/>
                  </a:lnTo>
                  <a:lnTo>
                    <a:pt x="583605" y="495924"/>
                  </a:lnTo>
                  <a:lnTo>
                    <a:pt x="605873" y="457048"/>
                  </a:lnTo>
                  <a:lnTo>
                    <a:pt x="622588" y="414963"/>
                  </a:lnTo>
                  <a:lnTo>
                    <a:pt x="633251" y="370155"/>
                  </a:lnTo>
                  <a:lnTo>
                    <a:pt x="637362" y="323110"/>
                  </a:lnTo>
                  <a:lnTo>
                    <a:pt x="634562" y="275969"/>
                  </a:lnTo>
                  <a:lnTo>
                    <a:pt x="625150" y="230883"/>
                  </a:lnTo>
                  <a:lnTo>
                    <a:pt x="609613" y="188350"/>
                  </a:lnTo>
                  <a:lnTo>
                    <a:pt x="588435" y="148871"/>
                  </a:lnTo>
                  <a:lnTo>
                    <a:pt x="562103" y="112946"/>
                  </a:lnTo>
                  <a:lnTo>
                    <a:pt x="531104" y="81073"/>
                  </a:lnTo>
                  <a:lnTo>
                    <a:pt x="495924" y="53754"/>
                  </a:lnTo>
                  <a:lnTo>
                    <a:pt x="457048" y="31487"/>
                  </a:lnTo>
                  <a:lnTo>
                    <a:pt x="414963" y="14773"/>
                  </a:lnTo>
                  <a:lnTo>
                    <a:pt x="370155" y="4110"/>
                  </a:lnTo>
                  <a:lnTo>
                    <a:pt x="323110" y="0"/>
                  </a:lnTo>
                  <a:close/>
                </a:path>
              </a:pathLst>
            </a:custGeom>
            <a:solidFill>
              <a:srgbClr val="00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313904" y="3865714"/>
            <a:ext cx="468630" cy="2165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b="0" spc="-20" dirty="0">
                <a:solidFill>
                  <a:srgbClr val="FFFFFF"/>
                </a:solidFill>
                <a:latin typeface="Gotham Black"/>
                <a:cs typeface="Gotham Black"/>
              </a:rPr>
              <a:t>SFTP</a:t>
            </a:r>
            <a:endParaRPr sz="1300">
              <a:latin typeface="Gotham Black"/>
              <a:cs typeface="Gotham Black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731708" y="3490564"/>
            <a:ext cx="1502100" cy="477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6037" y="2382409"/>
            <a:ext cx="1849357" cy="1859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1556" y="1616139"/>
            <a:ext cx="625377" cy="6422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61289" y="4371011"/>
            <a:ext cx="4761865" cy="24447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9650"/>
              </a:lnSpc>
              <a:spcBef>
                <a:spcPts val="10"/>
              </a:spcBef>
            </a:pPr>
            <a:r>
              <a:rPr spc="-10" dirty="0"/>
              <a:t>InvoiceQ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Jordan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7499" y="2353331"/>
            <a:ext cx="9911677" cy="66071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357</Words>
  <Application>Microsoft Office PowerPoint</Application>
  <PresentationFormat>Custom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Gotham</vt:lpstr>
      <vt:lpstr>Gotham Black</vt:lpstr>
      <vt:lpstr>Myriad Pro Light</vt:lpstr>
      <vt:lpstr>Office Theme</vt:lpstr>
      <vt:lpstr>E-invoicing Implementation</vt:lpstr>
      <vt:lpstr>What is E-invoicing?</vt:lpstr>
      <vt:lpstr>E-invoicing Around The World</vt:lpstr>
      <vt:lpstr>550</vt:lpstr>
      <vt:lpstr>Who’s InvoiceQ?</vt:lpstr>
      <vt:lpstr>Solutions We offer</vt:lpstr>
      <vt:lpstr>InvoiceQ in Saudi Arabia</vt:lpstr>
      <vt:lpstr>PowerPoint Presentation</vt:lpstr>
      <vt:lpstr>InvoiceQ in Jordan</vt:lpstr>
      <vt:lpstr>PowerPoint Presentation</vt:lpstr>
      <vt:lpstr>InvoiceQ in Numbers</vt:lpstr>
      <vt:lpstr>Technical Considerations</vt:lpstr>
      <vt:lpstr>PowerPoint Presentation</vt:lpstr>
      <vt:lpstr>PowerPoint Presentation</vt:lpstr>
      <vt:lpstr>What are  the most important technical considerations to look out for when choosing a service provider?</vt:lpstr>
      <vt:lpstr>PowerPoint Presentation</vt:lpstr>
      <vt:lpstr>Benefits of InvoiceQ System</vt:lpstr>
      <vt:lpstr>Faster Payments Collection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E-invoicing</dc:title>
  <cp:lastModifiedBy>Ammar Sabalaish</cp:lastModifiedBy>
  <cp:revision>2</cp:revision>
  <dcterms:created xsi:type="dcterms:W3CDTF">2024-04-24T12:42:20Z</dcterms:created>
  <dcterms:modified xsi:type="dcterms:W3CDTF">2024-04-24T12:46:45Z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Adobe Illustrator 27.9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2024-04-24T00:00:00Z</vt:filetime>
  </property>
  <property fmtid="{D5CDD505-2E9C-101B-9397-08002B2CF9AE}" pid="6" name="Producer">
    <vt:lpwstr>Adobe PDF library 17.00</vt:lpwstr>
  </property>
</Properties>
</file>